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3076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7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8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0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1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8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0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1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2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5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7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0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1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3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4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5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7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8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9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2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5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7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3128" name="Picture 5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1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981200"/>
            <a:ext cx="7772400" cy="11430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581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131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endParaRPr lang="en-US"/>
          </a:p>
        </p:txBody>
      </p:sp>
      <p:sp>
        <p:nvSpPr>
          <p:cNvPr id="3132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endParaRPr lang="en-US"/>
          </a:p>
        </p:txBody>
      </p:sp>
      <p:sp>
        <p:nvSpPr>
          <p:cNvPr id="3133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fld id="{D5725ADF-A925-4FBF-B0D4-32F28475D7A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5745B-C859-4E4B-85DA-05781F22E73B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24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57900" y="4572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269E7-8FAA-41A4-8029-45EBA4547A7E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2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896E5-1E00-4CE3-B117-6BCB1B4EEF79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0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2C605-4AC5-4E43-9A26-62FFB408BAD9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0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E5183-8083-4255-91E8-4BF3CF4D55EE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0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F62DD-76B8-4C89-B5F6-3DEBDCB935A6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8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64DEE-2962-42CB-B477-BE1D67186722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5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F5927-8A65-4D3D-B0AC-6C879818EDE9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97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4C5BE-AF8B-43D5-82CC-8DC86D7BD7D5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1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E7B34-835B-478E-9B48-E402543AE352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9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052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9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0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4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9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0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1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2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3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4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6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0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3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2104" name="Picture 56"/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210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10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21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1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1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fld id="{F102EE76-13F4-4DD7-ADDE-70C60F3547F4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f01069064_win32 (2)">
  <a:themeElements>
    <a:clrScheme name="Office Theme 1">
      <a:dk1>
        <a:srgbClr val="663300"/>
      </a:dk1>
      <a:lt1>
        <a:srgbClr val="FFF8E2"/>
      </a:lt1>
      <a:dk2>
        <a:srgbClr val="996600"/>
      </a:dk2>
      <a:lt2>
        <a:srgbClr val="DDDDDD"/>
      </a:lt2>
      <a:accent1>
        <a:srgbClr val="92D0A4"/>
      </a:accent1>
      <a:accent2>
        <a:srgbClr val="BDAB71"/>
      </a:accent2>
      <a:accent3>
        <a:srgbClr val="FFFBEE"/>
      </a:accent3>
      <a:accent4>
        <a:srgbClr val="562A00"/>
      </a:accent4>
      <a:accent5>
        <a:srgbClr val="C7E4CF"/>
      </a:accent5>
      <a:accent6>
        <a:srgbClr val="AB9B66"/>
      </a:accent6>
      <a:hlink>
        <a:srgbClr val="FF9999"/>
      </a:hlink>
      <a:folHlink>
        <a:srgbClr val="E5DF94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663300"/>
        </a:dk1>
        <a:lt1>
          <a:srgbClr val="FFF8E2"/>
        </a:lt1>
        <a:dk2>
          <a:srgbClr val="996600"/>
        </a:dk2>
        <a:lt2>
          <a:srgbClr val="DDDDDD"/>
        </a:lt2>
        <a:accent1>
          <a:srgbClr val="92D0A4"/>
        </a:accent1>
        <a:accent2>
          <a:srgbClr val="BDAB71"/>
        </a:accent2>
        <a:accent3>
          <a:srgbClr val="FFFBEE"/>
        </a:accent3>
        <a:accent4>
          <a:srgbClr val="562A00"/>
        </a:accent4>
        <a:accent5>
          <a:srgbClr val="C7E4CF"/>
        </a:accent5>
        <a:accent6>
          <a:srgbClr val="AB9B66"/>
        </a:accent6>
        <a:hlink>
          <a:srgbClr val="FF9999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663300"/>
        </a:dk1>
        <a:lt1>
          <a:srgbClr val="F8F8F8"/>
        </a:lt1>
        <a:dk2>
          <a:srgbClr val="3366CC"/>
        </a:dk2>
        <a:lt2>
          <a:srgbClr val="CCECFF"/>
        </a:lt2>
        <a:accent1>
          <a:srgbClr val="93C4D0"/>
        </a:accent1>
        <a:accent2>
          <a:srgbClr val="BDAB71"/>
        </a:accent2>
        <a:accent3>
          <a:srgbClr val="FBFBFB"/>
        </a:accent3>
        <a:accent4>
          <a:srgbClr val="562A00"/>
        </a:accent4>
        <a:accent5>
          <a:srgbClr val="C8DEE4"/>
        </a:accent5>
        <a:accent6>
          <a:srgbClr val="AB9B66"/>
        </a:accent6>
        <a:hlink>
          <a:srgbClr val="E6B2BE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tf01069064_win32 (2)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tf01069064_win32 (2)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 magic</dc:creator>
  <cp:lastModifiedBy>compu magic</cp:lastModifiedBy>
  <cp:revision>1</cp:revision>
  <cp:lastPrinted>1601-01-01T00:00:00Z</cp:lastPrinted>
  <dcterms:created xsi:type="dcterms:W3CDTF">2021-07-10T17:22:18Z</dcterms:created>
  <dcterms:modified xsi:type="dcterms:W3CDTF">2021-07-10T17:23:56Z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TC010690641025</vt:lpwstr>
  </property>
</Properties>
</file>