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4"/>
  </p:notesMasterIdLst>
  <p:sldIdLst>
    <p:sldId id="258" r:id="rId3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70949"/>
    <a:srgbClr val="003399"/>
    <a:srgbClr val="FFCC66"/>
    <a:srgbClr val="FFCC00"/>
    <a:srgbClr val="FFFF99"/>
    <a:srgbClr val="FFFF66"/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3" autoAdjust="0"/>
    <p:restoredTop sz="94726" autoAdjust="0"/>
  </p:normalViewPr>
  <p:slideViewPr>
    <p:cSldViewPr>
      <p:cViewPr>
        <p:scale>
          <a:sx n="81" d="100"/>
          <a:sy n="81" d="100"/>
        </p:scale>
        <p:origin x="-8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t" anchorCtr="0" compatLnSpc="1">
            <a:prstTxWarp prst="textNoShape">
              <a:avLst/>
            </a:prstTxWarp>
          </a:bodyPr>
          <a:lstStyle>
            <a:lvl1pPr algn="l" defTabSz="9064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25538" y="673100"/>
            <a:ext cx="4684712" cy="3513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11663"/>
            <a:ext cx="5108575" cy="411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47125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b" anchorCtr="0" compatLnSpc="1">
            <a:prstTxWarp prst="textNoShape">
              <a:avLst/>
            </a:prstTxWarp>
          </a:bodyPr>
          <a:lstStyle>
            <a:lvl1pPr algn="l" defTabSz="9064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747125"/>
            <a:ext cx="297180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0708" tIns="45353" rIns="90708" bIns="45353" numCol="1" anchor="b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fld id="{DD8F5974-5E5D-4FEB-B972-9472453036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897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C27CAA-96BA-409C-B507-A8C93D3FB038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7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64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93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99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4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076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59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26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00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025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809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6359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2" name="Rectangle 1082"/>
          <p:cNvSpPr>
            <a:spLocks noChangeArrowheads="1"/>
          </p:cNvSpPr>
          <p:nvPr/>
        </p:nvSpPr>
        <p:spPr bwMode="auto">
          <a:xfrm>
            <a:off x="0" y="0"/>
            <a:ext cx="2362200" cy="6858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 algn="ctr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99" name="Rectangle 1079"/>
          <p:cNvSpPr>
            <a:spLocks noChangeArrowheads="1"/>
          </p:cNvSpPr>
          <p:nvPr/>
        </p:nvSpPr>
        <p:spPr bwMode="auto">
          <a:xfrm>
            <a:off x="2362200" y="0"/>
            <a:ext cx="6781800" cy="12954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 algn="ctr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6" name="Rectangle 1066"/>
          <p:cNvSpPr>
            <a:spLocks noChangeArrowheads="1"/>
          </p:cNvSpPr>
          <p:nvPr/>
        </p:nvSpPr>
        <p:spPr bwMode="auto">
          <a:xfrm>
            <a:off x="2362200" y="0"/>
            <a:ext cx="67818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5" name="Rectangle 1065"/>
          <p:cNvSpPr>
            <a:spLocks noChangeArrowheads="1"/>
          </p:cNvSpPr>
          <p:nvPr/>
        </p:nvSpPr>
        <p:spPr bwMode="auto">
          <a:xfrm>
            <a:off x="0" y="1447800"/>
            <a:ext cx="23622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0" name="Line 1060"/>
          <p:cNvSpPr>
            <a:spLocks noChangeShapeType="1"/>
          </p:cNvSpPr>
          <p:nvPr/>
        </p:nvSpPr>
        <p:spPr bwMode="auto">
          <a:xfrm>
            <a:off x="2857500" y="6281738"/>
            <a:ext cx="5791200" cy="0"/>
          </a:xfrm>
          <a:prstGeom prst="line">
            <a:avLst/>
          </a:prstGeom>
          <a:noFill/>
          <a:ln w="12700" cap="sq">
            <a:solidFill>
              <a:schemeClr val="hlink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1" name="Rectangle 1061"/>
          <p:cNvSpPr>
            <a:spLocks noChangeArrowheads="1"/>
          </p:cNvSpPr>
          <p:nvPr/>
        </p:nvSpPr>
        <p:spPr bwMode="auto">
          <a:xfrm>
            <a:off x="2819400" y="6357938"/>
            <a:ext cx="3581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kumimoji="1" lang="en-US" sz="1400" dirty="0">
                <a:solidFill>
                  <a:schemeClr val="tx2"/>
                </a:solidFill>
                <a:latin typeface="Book Antiqua" pitchFamily="18" charset="0"/>
              </a:rPr>
              <a:t>Presenter Name and Title</a:t>
            </a:r>
          </a:p>
        </p:txBody>
      </p:sp>
      <p:pic>
        <p:nvPicPr>
          <p:cNvPr id="6190" name="Picture 1070" descr="Interior of hot-air ballo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23590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97" name="Text Box 1077"/>
          <p:cNvSpPr txBox="1">
            <a:spLocks noChangeArrowheads="1"/>
          </p:cNvSpPr>
          <p:nvPr/>
        </p:nvSpPr>
        <p:spPr bwMode="auto">
          <a:xfrm>
            <a:off x="2857500" y="1597025"/>
            <a:ext cx="5791200" cy="3668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3399"/>
                </a:solidFill>
                <a:latin typeface="Arial Narrow" pitchFamily="34" charset="0"/>
              </a:rPr>
              <a:t>presents</a:t>
            </a:r>
            <a:r>
              <a:rPr lang="en-US" dirty="0">
                <a:latin typeface="Arial Narrow" pitchFamily="34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sz="4400" b="1" dirty="0">
                <a:solidFill>
                  <a:schemeClr val="tx2"/>
                </a:solidFill>
                <a:latin typeface="Arial Narrow" pitchFamily="34" charset="0"/>
              </a:rPr>
              <a:t>Certificate of </a:t>
            </a:r>
            <a:r>
              <a:rPr lang="en-US" sz="4400" b="1" dirty="0" smtClean="0">
                <a:solidFill>
                  <a:schemeClr val="tx2"/>
                </a:solidFill>
                <a:latin typeface="Arial Narrow" pitchFamily="34" charset="0"/>
              </a:rPr>
              <a:t>Appreciation</a:t>
            </a:r>
            <a:endParaRPr lang="en-US" sz="4400" b="1" dirty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1600" b="1" i="1" dirty="0">
                <a:solidFill>
                  <a:srgbClr val="003399"/>
                </a:solidFill>
                <a:latin typeface="Arial Narrow" pitchFamily="34" charset="0"/>
              </a:rPr>
              <a:t>to</a:t>
            </a:r>
          </a:p>
          <a:p>
            <a:pPr>
              <a:lnSpc>
                <a:spcPct val="110000"/>
              </a:lnSpc>
            </a:pPr>
            <a:endParaRPr lang="en-US" sz="1600" b="1" i="1" dirty="0">
              <a:solidFill>
                <a:srgbClr val="003399"/>
              </a:solidFill>
              <a:latin typeface="Arial Narrow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4000" b="1" i="1" dirty="0">
                <a:solidFill>
                  <a:schemeClr val="tx2"/>
                </a:solidFill>
                <a:latin typeface="Book Antiqua" pitchFamily="18" charset="0"/>
              </a:rPr>
              <a:t>Employee Name</a:t>
            </a:r>
            <a:endParaRPr lang="en-US" sz="4000" b="1" i="1" dirty="0">
              <a:solidFill>
                <a:srgbClr val="003399"/>
              </a:solidFill>
              <a:latin typeface="Arial Narrow" pitchFamily="34" charset="0"/>
            </a:endParaRPr>
          </a:p>
          <a:p>
            <a:r>
              <a:rPr lang="en-US" sz="1800" b="1" dirty="0" smtClean="0">
                <a:solidFill>
                  <a:srgbClr val="003399"/>
                </a:solidFill>
                <a:latin typeface="Arial Narrow" pitchFamily="34" charset="0"/>
              </a:rPr>
              <a:t>In </a:t>
            </a:r>
            <a:r>
              <a:rPr lang="en-US" sz="1800" b="1" dirty="0">
                <a:solidFill>
                  <a:srgbClr val="003399"/>
                </a:solidFill>
                <a:latin typeface="Arial Narrow" pitchFamily="34" charset="0"/>
              </a:rPr>
              <a:t>grateful appreciation for </a:t>
            </a:r>
            <a:r>
              <a:rPr lang="en-US" sz="1800" b="1" dirty="0" smtClean="0">
                <a:solidFill>
                  <a:srgbClr val="003399"/>
                </a:solidFill>
                <a:latin typeface="Arial Narrow" pitchFamily="34" charset="0"/>
              </a:rPr>
              <a:t>your outstanding </a:t>
            </a:r>
            <a:r>
              <a:rPr lang="en-US" sz="1800" b="1" dirty="0">
                <a:solidFill>
                  <a:srgbClr val="003399"/>
                </a:solidFill>
                <a:latin typeface="Arial Narrow" pitchFamily="34" charset="0"/>
              </a:rPr>
              <a:t>dedicated service</a:t>
            </a:r>
          </a:p>
          <a:p>
            <a:r>
              <a:rPr lang="en-US" sz="1800" b="1" dirty="0">
                <a:solidFill>
                  <a:srgbClr val="003399"/>
                </a:solidFill>
                <a:latin typeface="Arial Narrow" pitchFamily="34" charset="0"/>
              </a:rPr>
              <a:t>to the people in your community</a:t>
            </a:r>
            <a:r>
              <a:rPr lang="en-US" sz="1800" b="1" dirty="0" smtClean="0">
                <a:solidFill>
                  <a:srgbClr val="003399"/>
                </a:solidFill>
                <a:latin typeface="Arial Narrow" pitchFamily="34" charset="0"/>
              </a:rPr>
              <a:t>.</a:t>
            </a:r>
          </a:p>
          <a:p>
            <a:endParaRPr lang="en-US" sz="1800" b="1" dirty="0">
              <a:solidFill>
                <a:srgbClr val="003399"/>
              </a:solidFill>
              <a:latin typeface="Arial Narrow" pitchFamily="34" charset="0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Arial Narrow" pitchFamily="34" charset="0"/>
              </a:rPr>
              <a:t>Class Name</a:t>
            </a:r>
            <a:endParaRPr lang="en-US" sz="2800" dirty="0">
              <a:latin typeface="Arial Narrow" pitchFamily="34" charset="0"/>
            </a:endParaRPr>
          </a:p>
        </p:txBody>
      </p:sp>
      <p:sp>
        <p:nvSpPr>
          <p:cNvPr id="6201" name="Text Box 1081"/>
          <p:cNvSpPr txBox="1">
            <a:spLocks noChangeArrowheads="1"/>
          </p:cNvSpPr>
          <p:nvPr/>
        </p:nvSpPr>
        <p:spPr bwMode="auto">
          <a:xfrm>
            <a:off x="6934200" y="6357938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fld id="{63E3E8A0-6CAF-4618-A6FA-D22117E10E84}" type="datetime4">
              <a:rPr lang="en-US" sz="1400">
                <a:solidFill>
                  <a:srgbClr val="003399"/>
                </a:solidFill>
                <a:latin typeface="Book Antiqua" pitchFamily="18" charset="0"/>
              </a:rPr>
              <a:pPr algn="r"/>
              <a:t>October 20, 2015</a:t>
            </a:fld>
            <a:endParaRPr lang="en-US" sz="1400" dirty="0">
              <a:solidFill>
                <a:srgbClr val="003399"/>
              </a:solidFill>
              <a:latin typeface="Book Antiqua" pitchFamily="18" charset="0"/>
            </a:endParaRPr>
          </a:p>
        </p:txBody>
      </p:sp>
      <p:sp>
        <p:nvSpPr>
          <p:cNvPr id="6203" name="Text Box 1083"/>
          <p:cNvSpPr txBox="1">
            <a:spLocks noChangeArrowheads="1"/>
          </p:cNvSpPr>
          <p:nvPr/>
        </p:nvSpPr>
        <p:spPr bwMode="auto">
          <a:xfrm>
            <a:off x="2514600" y="381000"/>
            <a:ext cx="6477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Arial Narrow" pitchFamily="34" charset="0"/>
              </a:rPr>
              <a:t>Company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088927">
  <a:themeElements>
    <a:clrScheme name="Achievement 3">
      <a:dk1>
        <a:srgbClr val="000000"/>
      </a:dk1>
      <a:lt1>
        <a:srgbClr val="FFFFFF"/>
      </a:lt1>
      <a:dk2>
        <a:srgbClr val="003399"/>
      </a:dk2>
      <a:lt2>
        <a:srgbClr val="808000"/>
      </a:lt2>
      <a:accent1>
        <a:srgbClr val="0066CC"/>
      </a:accent1>
      <a:accent2>
        <a:srgbClr val="003399"/>
      </a:accent2>
      <a:accent3>
        <a:srgbClr val="FFFFFF"/>
      </a:accent3>
      <a:accent4>
        <a:srgbClr val="000000"/>
      </a:accent4>
      <a:accent5>
        <a:srgbClr val="AAB8E2"/>
      </a:accent5>
      <a:accent6>
        <a:srgbClr val="002D8A"/>
      </a:accent6>
      <a:hlink>
        <a:srgbClr val="FF9933"/>
      </a:hlink>
      <a:folHlink>
        <a:srgbClr val="FFCC66"/>
      </a:folHlink>
    </a:clrScheme>
    <a:fontScheme name="Achievement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sq" cmpd="sng" algn="ctr">
          <a:solidFill>
            <a:srgbClr val="C0C0C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sq" cmpd="sng" algn="ctr">
          <a:solidFill>
            <a:srgbClr val="C0C0C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hievement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2">
        <a:dk1>
          <a:srgbClr val="000000"/>
        </a:dk1>
        <a:lt1>
          <a:srgbClr val="FFFFFF"/>
        </a:lt1>
        <a:dk2>
          <a:srgbClr val="003399"/>
        </a:dk2>
        <a:lt2>
          <a:srgbClr val="808000"/>
        </a:lt2>
        <a:accent1>
          <a:srgbClr val="0066CC"/>
        </a:accent1>
        <a:accent2>
          <a:srgbClr val="0033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002D8A"/>
        </a:accent6>
        <a:hlink>
          <a:srgbClr val="FF9933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3">
        <a:dk1>
          <a:srgbClr val="000000"/>
        </a:dk1>
        <a:lt1>
          <a:srgbClr val="FFFFFF"/>
        </a:lt1>
        <a:dk2>
          <a:srgbClr val="003399"/>
        </a:dk2>
        <a:lt2>
          <a:srgbClr val="808000"/>
        </a:lt2>
        <a:accent1>
          <a:srgbClr val="0066CC"/>
        </a:accent1>
        <a:accent2>
          <a:srgbClr val="0033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002D8A"/>
        </a:accent6>
        <a:hlink>
          <a:srgbClr val="FF9933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4">
        <a:dk1>
          <a:srgbClr val="000000"/>
        </a:dk1>
        <a:lt1>
          <a:srgbClr val="FFFFFF"/>
        </a:lt1>
        <a:dk2>
          <a:srgbClr val="003399"/>
        </a:dk2>
        <a:lt2>
          <a:srgbClr val="808000"/>
        </a:lt2>
        <a:accent1>
          <a:srgbClr val="0066CC"/>
        </a:accent1>
        <a:accent2>
          <a:srgbClr val="0033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002D8A"/>
        </a:accent6>
        <a:hlink>
          <a:srgbClr val="FF66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5">
        <a:dk1>
          <a:srgbClr val="000000"/>
        </a:dk1>
        <a:lt1>
          <a:srgbClr val="FFFFFF"/>
        </a:lt1>
        <a:dk2>
          <a:srgbClr val="003399"/>
        </a:dk2>
        <a:lt2>
          <a:srgbClr val="808000"/>
        </a:lt2>
        <a:accent1>
          <a:srgbClr val="0066CC"/>
        </a:accent1>
        <a:accent2>
          <a:srgbClr val="0033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002D8A"/>
        </a:accent6>
        <a:hlink>
          <a:srgbClr val="0033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6">
        <a:dk1>
          <a:srgbClr val="000000"/>
        </a:dk1>
        <a:lt1>
          <a:srgbClr val="FFFFFF"/>
        </a:lt1>
        <a:dk2>
          <a:srgbClr val="CC0000"/>
        </a:dk2>
        <a:lt2>
          <a:srgbClr val="808000"/>
        </a:lt2>
        <a:accent1>
          <a:srgbClr val="0066CC"/>
        </a:accent1>
        <a:accent2>
          <a:srgbClr val="0033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002D8A"/>
        </a:accent6>
        <a:hlink>
          <a:srgbClr val="CC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7">
        <a:dk1>
          <a:srgbClr val="777777"/>
        </a:dk1>
        <a:lt1>
          <a:srgbClr val="FFFFFF"/>
        </a:lt1>
        <a:dk2>
          <a:srgbClr val="6600CC"/>
        </a:dk2>
        <a:lt2>
          <a:srgbClr val="969696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656565"/>
        </a:accent4>
        <a:accent5>
          <a:srgbClr val="FFFFFF"/>
        </a:accent5>
        <a:accent6>
          <a:srgbClr val="2D2DB9"/>
        </a:accent6>
        <a:hlink>
          <a:srgbClr val="6600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hievement 8">
        <a:dk1>
          <a:srgbClr val="000000"/>
        </a:dk1>
        <a:lt1>
          <a:srgbClr val="FFFFFF"/>
        </a:lt1>
        <a:dk2>
          <a:srgbClr val="336699"/>
        </a:dk2>
        <a:lt2>
          <a:srgbClr val="808000"/>
        </a:lt2>
        <a:accent1>
          <a:srgbClr val="0066CC"/>
        </a:accent1>
        <a:accent2>
          <a:srgbClr val="0033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002D8A"/>
        </a:accent6>
        <a:hlink>
          <a:srgbClr val="336699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ADE612E-A918-474B-96F5-B4447C85C0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Certificate of training completion</Template>
  <TotalTime>1</TotalTime>
  <Words>32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06088927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</dc:creator>
  <cp:lastModifiedBy>user</cp:lastModifiedBy>
  <cp:revision>4</cp:revision>
  <cp:lastPrinted>1601-01-01T00:00:00Z</cp:lastPrinted>
  <dcterms:created xsi:type="dcterms:W3CDTF">2015-07-14T13:45:03Z</dcterms:created>
  <dcterms:modified xsi:type="dcterms:W3CDTF">2015-10-20T20:05:14Z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TC060889271033</vt:lpwstr>
  </property>
</Properties>
</file>