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56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4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1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4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5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2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62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07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9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2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34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883F6-AD2B-4E0B-BBA4-BF8E78C72BEB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3D61F-49FA-4D70-8485-156012504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9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4500" y="444500"/>
            <a:ext cx="3844925" cy="28829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89425" y="3327400"/>
            <a:ext cx="5006975" cy="3683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CCC9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884238" y="914400"/>
            <a:ext cx="3228975" cy="2655888"/>
            <a:chOff x="106198988" y="107372626"/>
            <a:chExt cx="3228975" cy="2655412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108070650" y="107372626"/>
              <a:ext cx="0" cy="2648268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06198988" y="107372626"/>
              <a:ext cx="1871662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108070650" y="110028038"/>
              <a:ext cx="1357313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89425" y="2298700"/>
            <a:ext cx="4914900" cy="285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cs typeface="Arial" pitchFamily="34" charset="0"/>
              </a:rPr>
              <a:t>This certificate is awarded to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133995" y="3860800"/>
            <a:ext cx="49053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>
                <a:latin typeface="Arial Narrow" pitchFamily="34" charset="0"/>
              </a:rPr>
              <a:t>In Grateful Appreciation </a:t>
            </a:r>
            <a:r>
              <a:rPr lang="en-US" sz="2000" b="1" i="1" dirty="0" smtClean="0">
                <a:latin typeface="Arial Narrow" pitchFamily="34" charset="0"/>
              </a:rPr>
              <a:t>of Your </a:t>
            </a:r>
            <a:r>
              <a:rPr lang="en-US" sz="2000" b="1" i="1" dirty="0">
                <a:latin typeface="Arial Narrow" pitchFamily="34" charset="0"/>
              </a:rPr>
              <a:t>25 Years of </a:t>
            </a:r>
            <a:r>
              <a:rPr lang="en-US" sz="2000" b="1" i="1" dirty="0" smtClean="0">
                <a:latin typeface="Arial Narrow" pitchFamily="34" charset="0"/>
              </a:rPr>
              <a:t>Outstanding Service </a:t>
            </a:r>
            <a:r>
              <a:rPr lang="en-US" sz="2000" b="1" i="1" dirty="0">
                <a:latin typeface="Arial Narrow" pitchFamily="34" charset="0"/>
              </a:rPr>
              <a:t>and </a:t>
            </a:r>
            <a:r>
              <a:rPr lang="en-US" sz="2000" b="1" i="1" dirty="0" smtClean="0">
                <a:latin typeface="Arial Narrow" pitchFamily="34" charset="0"/>
              </a:rPr>
              <a:t>Dedication (year </a:t>
            </a:r>
            <a:r>
              <a:rPr lang="en-US" sz="2000" b="1" i="1" dirty="0">
                <a:latin typeface="Arial Narrow" pitchFamily="34" charset="0"/>
              </a:rPr>
              <a:t>- year)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289425" y="4965700"/>
            <a:ext cx="3638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ill Sans MT Condensed" pitchFamily="34" charset="0"/>
                <a:cs typeface="Arial" pitchFamily="34" charset="0"/>
              </a:rPr>
              <a:t>Business Name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4289425" y="6013450"/>
            <a:ext cx="3829050" cy="179388"/>
            <a:chOff x="109604175" y="112471201"/>
            <a:chExt cx="3829050" cy="179388"/>
          </a:xfrm>
        </p:grpSpPr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12575975" y="112471201"/>
              <a:ext cx="857250" cy="166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195" tIns="36195" rIns="36195" bIns="361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aramond" pitchFamily="18" charset="0"/>
                  <a:cs typeface="Arial" pitchFamily="34" charset="0"/>
                </a:rPr>
                <a:t>Date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109604175" y="112479139"/>
              <a:ext cx="2800350" cy="171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195" tIns="36195" rIns="36195" bIns="361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aramond" pitchFamily="18" charset="0"/>
                  <a:cs typeface="Arial" pitchFamily="34" charset="0"/>
                </a:rPr>
                <a:t>Signature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112575975" y="112471201"/>
              <a:ext cx="857250" cy="0"/>
            </a:xfrm>
            <a:prstGeom prst="line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109647038" y="112477551"/>
              <a:ext cx="2757487" cy="0"/>
            </a:xfrm>
            <a:prstGeom prst="line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4289425" y="6470650"/>
            <a:ext cx="3829050" cy="185738"/>
            <a:chOff x="109604175" y="112928401"/>
            <a:chExt cx="3829050" cy="185738"/>
          </a:xfrm>
        </p:grpSpPr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12575975" y="112928401"/>
              <a:ext cx="857250" cy="166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195" tIns="36195" rIns="36195" bIns="361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aramond" pitchFamily="18" charset="0"/>
                  <a:cs typeface="Arial" pitchFamily="34" charset="0"/>
                </a:rPr>
                <a:t>Date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109604175" y="112928401"/>
              <a:ext cx="2800350" cy="185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195" tIns="36195" rIns="36195" bIns="361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Garamond" pitchFamily="18" charset="0"/>
                  <a:cs typeface="Arial" pitchFamily="34" charset="0"/>
                </a:rPr>
                <a:t>Signature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112575975" y="112928401"/>
              <a:ext cx="857250" cy="0"/>
            </a:xfrm>
            <a:prstGeom prst="line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109647038" y="112928401"/>
              <a:ext cx="2757487" cy="0"/>
            </a:xfrm>
            <a:prstGeom prst="line">
              <a:avLst/>
            </a:prstGeom>
            <a:noFill/>
            <a:ln w="317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884238" y="5970588"/>
            <a:ext cx="1371600" cy="685800"/>
            <a:chOff x="109620844" y="109619823"/>
            <a:chExt cx="1143000" cy="1143000"/>
          </a:xfrm>
        </p:grpSpPr>
        <p:sp>
          <p:nvSpPr>
            <p:cNvPr id="24" name="Rectangle 22" hidden="1"/>
            <p:cNvSpPr>
              <a:spLocks noChangeArrowheads="1"/>
            </p:cNvSpPr>
            <p:nvPr/>
          </p:nvSpPr>
          <p:spPr bwMode="auto">
            <a:xfrm>
              <a:off x="109620844" y="109619823"/>
              <a:ext cx="1143000" cy="1143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47" name="Picture 23" descr="DD01630_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03828" y="109714347"/>
              <a:ext cx="377031" cy="188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109620844" y="109997389"/>
              <a:ext cx="1143000" cy="460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Elephant" pitchFamily="18" charset="0"/>
                  <a:cs typeface="Arial" pitchFamily="34" charset="0"/>
                </a:rPr>
                <a:t>Organization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4289425" y="3327400"/>
            <a:ext cx="491490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ill Sans MT" pitchFamily="34" charset="0"/>
                <a:cs typeface="Arial" pitchFamily="34" charset="0"/>
              </a:rPr>
              <a:t>Name of Recipient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1898650" y="1441450"/>
            <a:ext cx="7397750" cy="666750"/>
            <a:chOff x="107213400" y="107899200"/>
            <a:chExt cx="7397496" cy="666750"/>
          </a:xfrm>
        </p:grpSpPr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107213400" y="107899200"/>
              <a:ext cx="7397496" cy="6667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07213400" y="108446887"/>
              <a:ext cx="7397496" cy="119063"/>
            </a:xfrm>
            <a:prstGeom prst="rect">
              <a:avLst/>
            </a:prstGeom>
            <a:gradFill rotWithShape="1">
              <a:gsLst>
                <a:gs pos="0">
                  <a:srgbClr val="99003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Text Box 29"/>
            <p:cNvSpPr txBox="1">
              <a:spLocks noChangeArrowheads="1"/>
            </p:cNvSpPr>
            <p:nvPr/>
          </p:nvSpPr>
          <p:spPr bwMode="auto">
            <a:xfrm>
              <a:off x="107313413" y="107899200"/>
              <a:ext cx="7206043" cy="547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195" tIns="36195" rIns="36195" bIns="3619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3200" b="1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Gill Sans MT Condensed" pitchFamily="34" charset="0"/>
                  <a:cs typeface="Arial" pitchFamily="34" charset="0"/>
                </a:rPr>
                <a:t>Certificate of Appreciation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061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2015-10-15T17:23:52Z</dcterms:created>
  <dcterms:modified xsi:type="dcterms:W3CDTF">2015-10-20T21:26:11Z</dcterms:modified>
</cp:coreProperties>
</file>