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692A01-F6AB-4EB1-B51C-E687C999891B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3284DA0-BD2B-4E46-A8BA-D28CE4964289}">
      <dgm:prSet phldrT="[Text]"/>
      <dgm:spPr/>
      <dgm:t>
        <a:bodyPr/>
        <a:lstStyle/>
        <a:p>
          <a:pPr rtl="1"/>
          <a:r>
            <a:rPr lang="ar-EG" dirty="0">
              <a:solidFill>
                <a:schemeClr val="bg1"/>
              </a:solidFill>
            </a:rPr>
            <a:t>رئيس مجلس الإدارة</a:t>
          </a:r>
          <a:endParaRPr lang="en-US" dirty="0">
            <a:solidFill>
              <a:schemeClr val="bg1"/>
            </a:solidFill>
          </a:endParaRPr>
        </a:p>
      </dgm:t>
    </dgm:pt>
    <dgm:pt modelId="{38EC6748-7440-4074-8B42-500A0740174A}" type="parTrans" cxnId="{98F3ED91-F485-4495-AA97-28B6540E228A}">
      <dgm:prSet/>
      <dgm:spPr/>
      <dgm:t>
        <a:bodyPr/>
        <a:lstStyle/>
        <a:p>
          <a:endParaRPr lang="en-US"/>
        </a:p>
      </dgm:t>
    </dgm:pt>
    <dgm:pt modelId="{94E4C4FA-2CE0-4F44-AA89-2C133BCE80E9}" type="sibTrans" cxnId="{98F3ED91-F485-4495-AA97-28B6540E228A}">
      <dgm:prSet/>
      <dgm:spPr/>
      <dgm:t>
        <a:bodyPr/>
        <a:lstStyle/>
        <a:p>
          <a:endParaRPr lang="en-US"/>
        </a:p>
      </dgm:t>
    </dgm:pt>
    <dgm:pt modelId="{B3D48C37-54E6-4477-A700-81D845A354DD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بحوث</a:t>
          </a:r>
          <a:r>
            <a:rPr lang="ar-EG" dirty="0"/>
            <a:t> </a:t>
          </a:r>
          <a:r>
            <a:rPr lang="ar-EG" dirty="0">
              <a:solidFill>
                <a:schemeClr val="bg1"/>
              </a:solidFill>
            </a:rPr>
            <a:t>وتطوير</a:t>
          </a:r>
          <a:endParaRPr lang="en-US" dirty="0">
            <a:solidFill>
              <a:schemeClr val="bg1"/>
            </a:solidFill>
          </a:endParaRPr>
        </a:p>
      </dgm:t>
    </dgm:pt>
    <dgm:pt modelId="{C2983336-C7A3-48B0-BDE0-E445BD5AA34C}" type="parTrans" cxnId="{D6149B39-C5D6-44F5-9641-13EB340F680C}">
      <dgm:prSet/>
      <dgm:spPr/>
      <dgm:t>
        <a:bodyPr/>
        <a:lstStyle/>
        <a:p>
          <a:endParaRPr lang="en-US"/>
        </a:p>
      </dgm:t>
    </dgm:pt>
    <dgm:pt modelId="{209BF0F1-C40F-4A4B-BA81-414BBE443C37}" type="sibTrans" cxnId="{D6149B39-C5D6-44F5-9641-13EB340F680C}">
      <dgm:prSet/>
      <dgm:spPr/>
      <dgm:t>
        <a:bodyPr/>
        <a:lstStyle/>
        <a:p>
          <a:endParaRPr lang="en-US"/>
        </a:p>
      </dgm:t>
    </dgm:pt>
    <dgm:pt modelId="{7071F86B-3AA8-4AAC-B793-A09C081C2474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مالية</a:t>
          </a:r>
          <a:endParaRPr lang="en-US" dirty="0">
            <a:solidFill>
              <a:schemeClr val="bg1"/>
            </a:solidFill>
          </a:endParaRPr>
        </a:p>
      </dgm:t>
    </dgm:pt>
    <dgm:pt modelId="{09E0295B-E059-4C14-8F8C-20FEB835BE75}" type="parTrans" cxnId="{35577D76-8F65-4517-99BD-4490E05A41CF}">
      <dgm:prSet/>
      <dgm:spPr/>
      <dgm:t>
        <a:bodyPr/>
        <a:lstStyle/>
        <a:p>
          <a:endParaRPr lang="en-US"/>
        </a:p>
      </dgm:t>
    </dgm:pt>
    <dgm:pt modelId="{0717F3A1-F6FA-457F-BB21-B6781889184A}" type="sibTrans" cxnId="{35577D76-8F65-4517-99BD-4490E05A41CF}">
      <dgm:prSet/>
      <dgm:spPr/>
      <dgm:t>
        <a:bodyPr/>
        <a:lstStyle/>
        <a:p>
          <a:endParaRPr lang="en-US"/>
        </a:p>
      </dgm:t>
    </dgm:pt>
    <dgm:pt modelId="{B4DC0227-FDEE-48F8-BF1B-D43E1E35C54C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مشتريات</a:t>
          </a:r>
          <a:endParaRPr lang="en-US" dirty="0">
            <a:solidFill>
              <a:schemeClr val="bg1"/>
            </a:solidFill>
          </a:endParaRPr>
        </a:p>
      </dgm:t>
    </dgm:pt>
    <dgm:pt modelId="{102D2B13-24F0-4D48-B2DD-D8A3D8FFC8CE}" type="parTrans" cxnId="{FC6365EC-DD0A-470E-A855-22C17F8417D2}">
      <dgm:prSet/>
      <dgm:spPr/>
      <dgm:t>
        <a:bodyPr/>
        <a:lstStyle/>
        <a:p>
          <a:endParaRPr lang="en-US"/>
        </a:p>
      </dgm:t>
    </dgm:pt>
    <dgm:pt modelId="{08F328F1-EAE7-433A-8616-96639420300D}" type="sibTrans" cxnId="{FC6365EC-DD0A-470E-A855-22C17F8417D2}">
      <dgm:prSet/>
      <dgm:spPr/>
      <dgm:t>
        <a:bodyPr/>
        <a:lstStyle/>
        <a:p>
          <a:endParaRPr lang="en-US"/>
        </a:p>
      </dgm:t>
    </dgm:pt>
    <dgm:pt modelId="{4526F1F8-675B-42B6-859F-8CE3ACC0852A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إنتاج</a:t>
          </a:r>
          <a:endParaRPr lang="en-US" dirty="0">
            <a:solidFill>
              <a:schemeClr val="bg1"/>
            </a:solidFill>
          </a:endParaRPr>
        </a:p>
      </dgm:t>
    </dgm:pt>
    <dgm:pt modelId="{03016481-BDF2-488A-BAA7-18C497E4AC3E}" type="parTrans" cxnId="{B1A3CD68-6B1C-4A42-9C25-DA9F134492D2}">
      <dgm:prSet/>
      <dgm:spPr/>
      <dgm:t>
        <a:bodyPr/>
        <a:lstStyle/>
        <a:p>
          <a:endParaRPr lang="en-US"/>
        </a:p>
      </dgm:t>
    </dgm:pt>
    <dgm:pt modelId="{2834BBD6-9F2E-4238-932E-D706F63D8941}" type="sibTrans" cxnId="{B1A3CD68-6B1C-4A42-9C25-DA9F134492D2}">
      <dgm:prSet/>
      <dgm:spPr/>
      <dgm:t>
        <a:bodyPr/>
        <a:lstStyle/>
        <a:p>
          <a:endParaRPr lang="en-US"/>
        </a:p>
      </dgm:t>
    </dgm:pt>
    <dgm:pt modelId="{8F2F12F6-7411-4CFC-B603-D0952B7F7A9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صيانة</a:t>
          </a:r>
          <a:endParaRPr lang="en-US" dirty="0">
            <a:solidFill>
              <a:schemeClr val="bg1"/>
            </a:solidFill>
          </a:endParaRPr>
        </a:p>
      </dgm:t>
    </dgm:pt>
    <dgm:pt modelId="{129534DE-6F34-4590-91A6-01440D12DE8B}" type="parTrans" cxnId="{3327540B-7170-4A92-9CDF-233B99C20B6D}">
      <dgm:prSet/>
      <dgm:spPr/>
      <dgm:t>
        <a:bodyPr/>
        <a:lstStyle/>
        <a:p>
          <a:endParaRPr lang="en-US"/>
        </a:p>
      </dgm:t>
    </dgm:pt>
    <dgm:pt modelId="{DD5998BD-B070-41A7-B05D-320640D30934}" type="sibTrans" cxnId="{3327540B-7170-4A92-9CDF-233B99C20B6D}">
      <dgm:prSet/>
      <dgm:spPr/>
      <dgm:t>
        <a:bodyPr/>
        <a:lstStyle/>
        <a:p>
          <a:endParaRPr lang="en-US"/>
        </a:p>
      </dgm:t>
    </dgm:pt>
    <dgm:pt modelId="{DC766A65-3D42-4033-A28B-F8CF2001EC39}">
      <dgm:prSet phldrT="[Text]"/>
      <dgm:spPr/>
      <dgm:t>
        <a:bodyPr/>
        <a:lstStyle/>
        <a:p>
          <a:pPr algn="ctr" rtl="1"/>
          <a:r>
            <a:rPr lang="ar-EG" dirty="0">
              <a:solidFill>
                <a:schemeClr val="bg1"/>
              </a:solidFill>
            </a:rPr>
            <a:t>تسويق</a:t>
          </a:r>
          <a:endParaRPr lang="en-US" dirty="0">
            <a:solidFill>
              <a:schemeClr val="bg1"/>
            </a:solidFill>
          </a:endParaRPr>
        </a:p>
      </dgm:t>
    </dgm:pt>
    <dgm:pt modelId="{39B9A6DE-9EF1-4661-9F79-0A29607BBFF7}" type="parTrans" cxnId="{87ACDD76-FDF6-4A54-8A72-2B51380F9896}">
      <dgm:prSet/>
      <dgm:spPr/>
      <dgm:t>
        <a:bodyPr/>
        <a:lstStyle/>
        <a:p>
          <a:endParaRPr lang="en-US"/>
        </a:p>
      </dgm:t>
    </dgm:pt>
    <dgm:pt modelId="{FF6A801E-72CC-4298-B0EC-9DDC1FA196C3}" type="sibTrans" cxnId="{87ACDD76-FDF6-4A54-8A72-2B51380F9896}">
      <dgm:prSet/>
      <dgm:spPr/>
      <dgm:t>
        <a:bodyPr/>
        <a:lstStyle/>
        <a:p>
          <a:endParaRPr lang="en-US"/>
        </a:p>
      </dgm:t>
    </dgm:pt>
    <dgm:pt modelId="{4FBD8DFB-E060-4306-8017-E2704EB24C1A}">
      <dgm:prSet phldrT="[Text]"/>
      <dgm:spPr/>
      <dgm:t>
        <a:bodyPr/>
        <a:lstStyle/>
        <a:p>
          <a:pPr algn="ctr" rtl="1"/>
          <a:r>
            <a:rPr lang="ar-EG">
              <a:solidFill>
                <a:schemeClr val="bg1"/>
              </a:solidFill>
            </a:rPr>
            <a:t>موارد بشرية</a:t>
          </a:r>
          <a:endParaRPr lang="en-US">
            <a:solidFill>
              <a:schemeClr val="bg1"/>
            </a:solidFill>
          </a:endParaRPr>
        </a:p>
      </dgm:t>
    </dgm:pt>
    <dgm:pt modelId="{6D12377E-28D1-4119-9E6F-F7AC5E105481}" type="parTrans" cxnId="{B3EB7C91-B40B-4460-A9E9-0D76E5FD8AA4}">
      <dgm:prSet/>
      <dgm:spPr/>
      <dgm:t>
        <a:bodyPr/>
        <a:lstStyle/>
        <a:p>
          <a:endParaRPr lang="en-US"/>
        </a:p>
      </dgm:t>
    </dgm:pt>
    <dgm:pt modelId="{9FA8CBEA-877D-4BD9-ADBC-F8365BDF94BD}" type="sibTrans" cxnId="{B3EB7C91-B40B-4460-A9E9-0D76E5FD8AA4}">
      <dgm:prSet/>
      <dgm:spPr/>
      <dgm:t>
        <a:bodyPr/>
        <a:lstStyle/>
        <a:p>
          <a:endParaRPr lang="en-US"/>
        </a:p>
      </dgm:t>
    </dgm:pt>
    <dgm:pt modelId="{D0180CEE-E7A9-439A-924E-5977A05A58E6}" type="pres">
      <dgm:prSet presAssocID="{01692A01-F6AB-4EB1-B51C-E687C999891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EG"/>
        </a:p>
      </dgm:t>
    </dgm:pt>
    <dgm:pt modelId="{C99784FD-7AC5-4278-8161-410147A4FB09}" type="pres">
      <dgm:prSet presAssocID="{53284DA0-BD2B-4E46-A8BA-D28CE4964289}" presName="hierRoot1" presStyleCnt="0">
        <dgm:presLayoutVars>
          <dgm:hierBranch val="init"/>
        </dgm:presLayoutVars>
      </dgm:prSet>
      <dgm:spPr/>
    </dgm:pt>
    <dgm:pt modelId="{CDA4D975-48EC-4A51-BE68-E193506D9E50}" type="pres">
      <dgm:prSet presAssocID="{53284DA0-BD2B-4E46-A8BA-D28CE4964289}" presName="rootComposite1" presStyleCnt="0"/>
      <dgm:spPr/>
    </dgm:pt>
    <dgm:pt modelId="{63158714-422A-4088-A6AC-D672D38CAD4E}" type="pres">
      <dgm:prSet presAssocID="{53284DA0-BD2B-4E46-A8BA-D28CE4964289}" presName="rootText1" presStyleLbl="node0" presStyleIdx="0" presStyleCnt="1" custScaleX="199801" custLinFactY="-894" custLinFactNeighborX="-3220" custLinFactNeighborY="-100000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395D1CF6-FDBE-480C-A485-5E9B25D972E6}" type="pres">
      <dgm:prSet presAssocID="{53284DA0-BD2B-4E46-A8BA-D28CE4964289}" presName="rootConnector1" presStyleLbl="node1" presStyleIdx="0" presStyleCnt="0"/>
      <dgm:spPr/>
      <dgm:t>
        <a:bodyPr/>
        <a:lstStyle/>
        <a:p>
          <a:pPr rtl="1"/>
          <a:endParaRPr lang="ar-EG"/>
        </a:p>
      </dgm:t>
    </dgm:pt>
    <dgm:pt modelId="{82B2F0D0-CC35-4E74-8510-138797BDA80B}" type="pres">
      <dgm:prSet presAssocID="{53284DA0-BD2B-4E46-A8BA-D28CE4964289}" presName="hierChild2" presStyleCnt="0"/>
      <dgm:spPr/>
    </dgm:pt>
    <dgm:pt modelId="{BBCD7E63-5980-46E5-984E-B627319879B8}" type="pres">
      <dgm:prSet presAssocID="{C2983336-C7A3-48B0-BDE0-E445BD5AA34C}" presName="Name37" presStyleLbl="parChTrans1D2" presStyleIdx="0" presStyleCnt="7"/>
      <dgm:spPr/>
      <dgm:t>
        <a:bodyPr/>
        <a:lstStyle/>
        <a:p>
          <a:pPr rtl="1"/>
          <a:endParaRPr lang="ar-EG"/>
        </a:p>
      </dgm:t>
    </dgm:pt>
    <dgm:pt modelId="{E8CD3DD5-51C7-4EB8-9931-CDCCCB5DD83E}" type="pres">
      <dgm:prSet presAssocID="{B3D48C37-54E6-4477-A700-81D845A354DD}" presName="hierRoot2" presStyleCnt="0">
        <dgm:presLayoutVars>
          <dgm:hierBranch val="init"/>
        </dgm:presLayoutVars>
      </dgm:prSet>
      <dgm:spPr/>
    </dgm:pt>
    <dgm:pt modelId="{1C5FFADC-4294-44E8-941B-C0215725B2C7}" type="pres">
      <dgm:prSet presAssocID="{B3D48C37-54E6-4477-A700-81D845A354DD}" presName="rootComposite" presStyleCnt="0"/>
      <dgm:spPr/>
    </dgm:pt>
    <dgm:pt modelId="{36C9AA85-0F71-4F24-AA91-131534E408BB}" type="pres">
      <dgm:prSet presAssocID="{B3D48C37-54E6-4477-A700-81D845A354DD}" presName="rootText" presStyleLbl="node2" presStyleIdx="0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DAEC2F2C-C9C6-4856-BFCB-C889665D9AAC}" type="pres">
      <dgm:prSet presAssocID="{B3D48C37-54E6-4477-A700-81D845A354DD}" presName="rootConnector" presStyleLbl="node2" presStyleIdx="0" presStyleCnt="7"/>
      <dgm:spPr/>
      <dgm:t>
        <a:bodyPr/>
        <a:lstStyle/>
        <a:p>
          <a:pPr rtl="1"/>
          <a:endParaRPr lang="ar-EG"/>
        </a:p>
      </dgm:t>
    </dgm:pt>
    <dgm:pt modelId="{523FE2B8-C06D-43DF-88E1-7AAC238F0137}" type="pres">
      <dgm:prSet presAssocID="{B3D48C37-54E6-4477-A700-81D845A354DD}" presName="hierChild4" presStyleCnt="0"/>
      <dgm:spPr/>
    </dgm:pt>
    <dgm:pt modelId="{B3B69395-AACD-4A2B-A836-24B8C2A646E8}" type="pres">
      <dgm:prSet presAssocID="{B3D48C37-54E6-4477-A700-81D845A354DD}" presName="hierChild5" presStyleCnt="0"/>
      <dgm:spPr/>
    </dgm:pt>
    <dgm:pt modelId="{47C0CADB-7133-4569-9B27-A93C218865D8}" type="pres">
      <dgm:prSet presAssocID="{03016481-BDF2-488A-BAA7-18C497E4AC3E}" presName="Name37" presStyleLbl="parChTrans1D2" presStyleIdx="1" presStyleCnt="7"/>
      <dgm:spPr/>
      <dgm:t>
        <a:bodyPr/>
        <a:lstStyle/>
        <a:p>
          <a:pPr rtl="1"/>
          <a:endParaRPr lang="ar-EG"/>
        </a:p>
      </dgm:t>
    </dgm:pt>
    <dgm:pt modelId="{EB95B4C3-CBBC-4241-A23B-9FB55D98E8FC}" type="pres">
      <dgm:prSet presAssocID="{4526F1F8-675B-42B6-859F-8CE3ACC0852A}" presName="hierRoot2" presStyleCnt="0">
        <dgm:presLayoutVars>
          <dgm:hierBranch val="init"/>
        </dgm:presLayoutVars>
      </dgm:prSet>
      <dgm:spPr/>
    </dgm:pt>
    <dgm:pt modelId="{A456124B-4C78-4991-9E68-B13F43348A74}" type="pres">
      <dgm:prSet presAssocID="{4526F1F8-675B-42B6-859F-8CE3ACC0852A}" presName="rootComposite" presStyleCnt="0"/>
      <dgm:spPr/>
    </dgm:pt>
    <dgm:pt modelId="{1D26199D-A0C3-4059-8001-72AB117AB210}" type="pres">
      <dgm:prSet presAssocID="{4526F1F8-675B-42B6-859F-8CE3ACC0852A}" presName="rootText" presStyleLbl="node2" presStyleIdx="1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E6B3B97B-9C25-4ECD-93B3-3609EA25895E}" type="pres">
      <dgm:prSet presAssocID="{4526F1F8-675B-42B6-859F-8CE3ACC0852A}" presName="rootConnector" presStyleLbl="node2" presStyleIdx="1" presStyleCnt="7"/>
      <dgm:spPr/>
      <dgm:t>
        <a:bodyPr/>
        <a:lstStyle/>
        <a:p>
          <a:pPr rtl="1"/>
          <a:endParaRPr lang="ar-EG"/>
        </a:p>
      </dgm:t>
    </dgm:pt>
    <dgm:pt modelId="{113EED1C-E46B-4F18-A9BA-F7DAEABC6C4A}" type="pres">
      <dgm:prSet presAssocID="{4526F1F8-675B-42B6-859F-8CE3ACC0852A}" presName="hierChild4" presStyleCnt="0"/>
      <dgm:spPr/>
    </dgm:pt>
    <dgm:pt modelId="{C08CDC56-9B64-4E22-9CF5-885676663F6F}" type="pres">
      <dgm:prSet presAssocID="{4526F1F8-675B-42B6-859F-8CE3ACC0852A}" presName="hierChild5" presStyleCnt="0"/>
      <dgm:spPr/>
    </dgm:pt>
    <dgm:pt modelId="{8E9FE590-EED9-4EF5-BB87-564BEECBD5E8}" type="pres">
      <dgm:prSet presAssocID="{129534DE-6F34-4590-91A6-01440D12DE8B}" presName="Name37" presStyleLbl="parChTrans1D2" presStyleIdx="2" presStyleCnt="7"/>
      <dgm:spPr/>
      <dgm:t>
        <a:bodyPr/>
        <a:lstStyle/>
        <a:p>
          <a:pPr rtl="1"/>
          <a:endParaRPr lang="ar-EG"/>
        </a:p>
      </dgm:t>
    </dgm:pt>
    <dgm:pt modelId="{1FAADA61-6A96-40DF-BF5D-C5BAD2FFD8AD}" type="pres">
      <dgm:prSet presAssocID="{8F2F12F6-7411-4CFC-B603-D0952B7F7A99}" presName="hierRoot2" presStyleCnt="0">
        <dgm:presLayoutVars>
          <dgm:hierBranch val="init"/>
        </dgm:presLayoutVars>
      </dgm:prSet>
      <dgm:spPr/>
    </dgm:pt>
    <dgm:pt modelId="{CE66489B-1F6A-4719-93C0-C39A46D82D4F}" type="pres">
      <dgm:prSet presAssocID="{8F2F12F6-7411-4CFC-B603-D0952B7F7A99}" presName="rootComposite" presStyleCnt="0"/>
      <dgm:spPr/>
    </dgm:pt>
    <dgm:pt modelId="{080B32FE-8B25-49FA-A9E0-A85B6C649C70}" type="pres">
      <dgm:prSet presAssocID="{8F2F12F6-7411-4CFC-B603-D0952B7F7A99}" presName="rootText" presStyleLbl="node2" presStyleIdx="2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1DE92008-D995-40C3-9283-3634AA00ED20}" type="pres">
      <dgm:prSet presAssocID="{8F2F12F6-7411-4CFC-B603-D0952B7F7A99}" presName="rootConnector" presStyleLbl="node2" presStyleIdx="2" presStyleCnt="7"/>
      <dgm:spPr/>
      <dgm:t>
        <a:bodyPr/>
        <a:lstStyle/>
        <a:p>
          <a:pPr rtl="1"/>
          <a:endParaRPr lang="ar-EG"/>
        </a:p>
      </dgm:t>
    </dgm:pt>
    <dgm:pt modelId="{0F6F1425-EC82-4A74-8A5A-509A153F83CF}" type="pres">
      <dgm:prSet presAssocID="{8F2F12F6-7411-4CFC-B603-D0952B7F7A99}" presName="hierChild4" presStyleCnt="0"/>
      <dgm:spPr/>
    </dgm:pt>
    <dgm:pt modelId="{71776244-DB39-45D1-A58B-8933841D0806}" type="pres">
      <dgm:prSet presAssocID="{8F2F12F6-7411-4CFC-B603-D0952B7F7A99}" presName="hierChild5" presStyleCnt="0"/>
      <dgm:spPr/>
    </dgm:pt>
    <dgm:pt modelId="{51C25374-281E-416F-8C21-D792AC749FF0}" type="pres">
      <dgm:prSet presAssocID="{39B9A6DE-9EF1-4661-9F79-0A29607BBFF7}" presName="Name37" presStyleLbl="parChTrans1D2" presStyleIdx="3" presStyleCnt="7"/>
      <dgm:spPr/>
      <dgm:t>
        <a:bodyPr/>
        <a:lstStyle/>
        <a:p>
          <a:pPr rtl="1"/>
          <a:endParaRPr lang="ar-EG"/>
        </a:p>
      </dgm:t>
    </dgm:pt>
    <dgm:pt modelId="{41D7BC3C-FBC5-4B90-A583-B0B3FAE655B8}" type="pres">
      <dgm:prSet presAssocID="{DC766A65-3D42-4033-A28B-F8CF2001EC39}" presName="hierRoot2" presStyleCnt="0">
        <dgm:presLayoutVars>
          <dgm:hierBranch val="init"/>
        </dgm:presLayoutVars>
      </dgm:prSet>
      <dgm:spPr/>
    </dgm:pt>
    <dgm:pt modelId="{FB6AD461-5C09-4F39-8346-63C91D88DDB6}" type="pres">
      <dgm:prSet presAssocID="{DC766A65-3D42-4033-A28B-F8CF2001EC39}" presName="rootComposite" presStyleCnt="0"/>
      <dgm:spPr/>
    </dgm:pt>
    <dgm:pt modelId="{E5B3EBBA-A46A-4BC7-8915-E69AD630C8F3}" type="pres">
      <dgm:prSet presAssocID="{DC766A65-3D42-4033-A28B-F8CF2001EC39}" presName="rootText" presStyleLbl="node2" presStyleIdx="3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BAD9665-31A5-405E-A523-1298B3FE20ED}" type="pres">
      <dgm:prSet presAssocID="{DC766A65-3D42-4033-A28B-F8CF2001EC39}" presName="rootConnector" presStyleLbl="node2" presStyleIdx="3" presStyleCnt="7"/>
      <dgm:spPr/>
      <dgm:t>
        <a:bodyPr/>
        <a:lstStyle/>
        <a:p>
          <a:pPr rtl="1"/>
          <a:endParaRPr lang="ar-EG"/>
        </a:p>
      </dgm:t>
    </dgm:pt>
    <dgm:pt modelId="{BF7C686D-DB24-483F-B6D5-A4B60FAD0C22}" type="pres">
      <dgm:prSet presAssocID="{DC766A65-3D42-4033-A28B-F8CF2001EC39}" presName="hierChild4" presStyleCnt="0"/>
      <dgm:spPr/>
    </dgm:pt>
    <dgm:pt modelId="{C827C263-4FE0-4E88-8E77-9773EA09903E}" type="pres">
      <dgm:prSet presAssocID="{DC766A65-3D42-4033-A28B-F8CF2001EC39}" presName="hierChild5" presStyleCnt="0"/>
      <dgm:spPr/>
    </dgm:pt>
    <dgm:pt modelId="{13BBFDF5-7EEB-49FB-AAA8-CFA01449D49B}" type="pres">
      <dgm:prSet presAssocID="{6D12377E-28D1-4119-9E6F-F7AC5E105481}" presName="Name37" presStyleLbl="parChTrans1D2" presStyleIdx="4" presStyleCnt="7"/>
      <dgm:spPr/>
      <dgm:t>
        <a:bodyPr/>
        <a:lstStyle/>
        <a:p>
          <a:pPr rtl="1"/>
          <a:endParaRPr lang="ar-EG"/>
        </a:p>
      </dgm:t>
    </dgm:pt>
    <dgm:pt modelId="{07E8B483-F4BA-4260-A43C-C82CDA7AF43C}" type="pres">
      <dgm:prSet presAssocID="{4FBD8DFB-E060-4306-8017-E2704EB24C1A}" presName="hierRoot2" presStyleCnt="0">
        <dgm:presLayoutVars>
          <dgm:hierBranch val="init"/>
        </dgm:presLayoutVars>
      </dgm:prSet>
      <dgm:spPr/>
    </dgm:pt>
    <dgm:pt modelId="{86FD852A-3254-4D4F-881E-C24C4814C421}" type="pres">
      <dgm:prSet presAssocID="{4FBD8DFB-E060-4306-8017-E2704EB24C1A}" presName="rootComposite" presStyleCnt="0"/>
      <dgm:spPr/>
    </dgm:pt>
    <dgm:pt modelId="{AA13869C-0DE6-40D3-B491-31AA0E23A5E3}" type="pres">
      <dgm:prSet presAssocID="{4FBD8DFB-E060-4306-8017-E2704EB24C1A}" presName="rootText" presStyleLbl="node2" presStyleIdx="4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3D0F7F0E-633E-45D0-B0E6-C1749979EBD6}" type="pres">
      <dgm:prSet presAssocID="{4FBD8DFB-E060-4306-8017-E2704EB24C1A}" presName="rootConnector" presStyleLbl="node2" presStyleIdx="4" presStyleCnt="7"/>
      <dgm:spPr/>
      <dgm:t>
        <a:bodyPr/>
        <a:lstStyle/>
        <a:p>
          <a:pPr rtl="1"/>
          <a:endParaRPr lang="ar-EG"/>
        </a:p>
      </dgm:t>
    </dgm:pt>
    <dgm:pt modelId="{ECA9D25C-59A8-4B53-8C32-91FDA2B99F5E}" type="pres">
      <dgm:prSet presAssocID="{4FBD8DFB-E060-4306-8017-E2704EB24C1A}" presName="hierChild4" presStyleCnt="0"/>
      <dgm:spPr/>
    </dgm:pt>
    <dgm:pt modelId="{FC2FC806-B4D4-4299-B9F6-2A3D37EB9653}" type="pres">
      <dgm:prSet presAssocID="{4FBD8DFB-E060-4306-8017-E2704EB24C1A}" presName="hierChild5" presStyleCnt="0"/>
      <dgm:spPr/>
    </dgm:pt>
    <dgm:pt modelId="{681BE1C5-57BE-492A-8ACE-5FCF5952A38E}" type="pres">
      <dgm:prSet presAssocID="{09E0295B-E059-4C14-8F8C-20FEB835BE75}" presName="Name37" presStyleLbl="parChTrans1D2" presStyleIdx="5" presStyleCnt="7"/>
      <dgm:spPr/>
      <dgm:t>
        <a:bodyPr/>
        <a:lstStyle/>
        <a:p>
          <a:pPr rtl="1"/>
          <a:endParaRPr lang="ar-EG"/>
        </a:p>
      </dgm:t>
    </dgm:pt>
    <dgm:pt modelId="{F6AE1A66-8D54-45AF-9465-58BC84B39AAF}" type="pres">
      <dgm:prSet presAssocID="{7071F86B-3AA8-4AAC-B793-A09C081C2474}" presName="hierRoot2" presStyleCnt="0">
        <dgm:presLayoutVars>
          <dgm:hierBranch val="init"/>
        </dgm:presLayoutVars>
      </dgm:prSet>
      <dgm:spPr/>
    </dgm:pt>
    <dgm:pt modelId="{0E92365D-98E4-4366-9C67-97D5CD1D0E93}" type="pres">
      <dgm:prSet presAssocID="{7071F86B-3AA8-4AAC-B793-A09C081C2474}" presName="rootComposite" presStyleCnt="0"/>
      <dgm:spPr/>
    </dgm:pt>
    <dgm:pt modelId="{59931B7D-97E8-4BE7-8B64-C0AF9AC7305D}" type="pres">
      <dgm:prSet presAssocID="{7071F86B-3AA8-4AAC-B793-A09C081C2474}" presName="rootText" presStyleLbl="node2" presStyleIdx="5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0B387848-C24E-4AD9-AD4E-6033A3B74C98}" type="pres">
      <dgm:prSet presAssocID="{7071F86B-3AA8-4AAC-B793-A09C081C2474}" presName="rootConnector" presStyleLbl="node2" presStyleIdx="5" presStyleCnt="7"/>
      <dgm:spPr/>
      <dgm:t>
        <a:bodyPr/>
        <a:lstStyle/>
        <a:p>
          <a:pPr rtl="1"/>
          <a:endParaRPr lang="ar-EG"/>
        </a:p>
      </dgm:t>
    </dgm:pt>
    <dgm:pt modelId="{02004541-1465-4A80-A64F-667DA1B65489}" type="pres">
      <dgm:prSet presAssocID="{7071F86B-3AA8-4AAC-B793-A09C081C2474}" presName="hierChild4" presStyleCnt="0"/>
      <dgm:spPr/>
    </dgm:pt>
    <dgm:pt modelId="{16FACD48-CD89-4085-BE0F-C83ABF6C8254}" type="pres">
      <dgm:prSet presAssocID="{7071F86B-3AA8-4AAC-B793-A09C081C2474}" presName="hierChild5" presStyleCnt="0"/>
      <dgm:spPr/>
    </dgm:pt>
    <dgm:pt modelId="{B1D51CCA-0E5D-4971-86F3-D032943DA99B}" type="pres">
      <dgm:prSet presAssocID="{102D2B13-24F0-4D48-B2DD-D8A3D8FFC8CE}" presName="Name37" presStyleLbl="parChTrans1D2" presStyleIdx="6" presStyleCnt="7"/>
      <dgm:spPr/>
      <dgm:t>
        <a:bodyPr/>
        <a:lstStyle/>
        <a:p>
          <a:pPr rtl="1"/>
          <a:endParaRPr lang="ar-EG"/>
        </a:p>
      </dgm:t>
    </dgm:pt>
    <dgm:pt modelId="{8BEFA238-39AB-437A-9161-AD30D8A7C83B}" type="pres">
      <dgm:prSet presAssocID="{B4DC0227-FDEE-48F8-BF1B-D43E1E35C54C}" presName="hierRoot2" presStyleCnt="0">
        <dgm:presLayoutVars>
          <dgm:hierBranch val="init"/>
        </dgm:presLayoutVars>
      </dgm:prSet>
      <dgm:spPr/>
    </dgm:pt>
    <dgm:pt modelId="{3A2FA027-2FED-43D4-AFDF-1113661AB2D5}" type="pres">
      <dgm:prSet presAssocID="{B4DC0227-FDEE-48F8-BF1B-D43E1E35C54C}" presName="rootComposite" presStyleCnt="0"/>
      <dgm:spPr/>
    </dgm:pt>
    <dgm:pt modelId="{467081F2-70B7-4CAF-AB13-71A4CEFFCDF9}" type="pres">
      <dgm:prSet presAssocID="{B4DC0227-FDEE-48F8-BF1B-D43E1E35C54C}" presName="rootText" presStyleLbl="node2" presStyleIdx="6" presStyleCnt="7" custLinFactNeighborY="42934">
        <dgm:presLayoutVars>
          <dgm:chPref val="3"/>
        </dgm:presLayoutVars>
      </dgm:prSet>
      <dgm:spPr/>
      <dgm:t>
        <a:bodyPr/>
        <a:lstStyle/>
        <a:p>
          <a:pPr rtl="1"/>
          <a:endParaRPr lang="ar-EG"/>
        </a:p>
      </dgm:t>
    </dgm:pt>
    <dgm:pt modelId="{2484C9A1-0F70-4190-AACF-BE0F1868C0B2}" type="pres">
      <dgm:prSet presAssocID="{B4DC0227-FDEE-48F8-BF1B-D43E1E35C54C}" presName="rootConnector" presStyleLbl="node2" presStyleIdx="6" presStyleCnt="7"/>
      <dgm:spPr/>
      <dgm:t>
        <a:bodyPr/>
        <a:lstStyle/>
        <a:p>
          <a:pPr rtl="1"/>
          <a:endParaRPr lang="ar-EG"/>
        </a:p>
      </dgm:t>
    </dgm:pt>
    <dgm:pt modelId="{213D83BB-F6E1-447B-BCE1-954F1A042C41}" type="pres">
      <dgm:prSet presAssocID="{B4DC0227-FDEE-48F8-BF1B-D43E1E35C54C}" presName="hierChild4" presStyleCnt="0"/>
      <dgm:spPr/>
    </dgm:pt>
    <dgm:pt modelId="{F2988503-212B-4469-9481-53793522CFD1}" type="pres">
      <dgm:prSet presAssocID="{B4DC0227-FDEE-48F8-BF1B-D43E1E35C54C}" presName="hierChild5" presStyleCnt="0"/>
      <dgm:spPr/>
    </dgm:pt>
    <dgm:pt modelId="{55A10489-B1D3-4A68-948A-5F71559E7E0E}" type="pres">
      <dgm:prSet presAssocID="{53284DA0-BD2B-4E46-A8BA-D28CE4964289}" presName="hierChild3" presStyleCnt="0"/>
      <dgm:spPr/>
    </dgm:pt>
  </dgm:ptLst>
  <dgm:cxnLst>
    <dgm:cxn modelId="{3327540B-7170-4A92-9CDF-233B99C20B6D}" srcId="{53284DA0-BD2B-4E46-A8BA-D28CE4964289}" destId="{8F2F12F6-7411-4CFC-B603-D0952B7F7A99}" srcOrd="2" destOrd="0" parTransId="{129534DE-6F34-4590-91A6-01440D12DE8B}" sibTransId="{DD5998BD-B070-41A7-B05D-320640D30934}"/>
    <dgm:cxn modelId="{38882B06-9779-4C47-862B-F6A8CFF414F2}" type="presOf" srcId="{7071F86B-3AA8-4AAC-B793-A09C081C2474}" destId="{59931B7D-97E8-4BE7-8B64-C0AF9AC7305D}" srcOrd="0" destOrd="0" presId="urn:microsoft.com/office/officeart/2005/8/layout/orgChart1"/>
    <dgm:cxn modelId="{5FDE1131-A28C-4C4F-980E-A0EE1072D212}" type="presOf" srcId="{03016481-BDF2-488A-BAA7-18C497E4AC3E}" destId="{47C0CADB-7133-4569-9B27-A93C218865D8}" srcOrd="0" destOrd="0" presId="urn:microsoft.com/office/officeart/2005/8/layout/orgChart1"/>
    <dgm:cxn modelId="{D6149B39-C5D6-44F5-9641-13EB340F680C}" srcId="{53284DA0-BD2B-4E46-A8BA-D28CE4964289}" destId="{B3D48C37-54E6-4477-A700-81D845A354DD}" srcOrd="0" destOrd="0" parTransId="{C2983336-C7A3-48B0-BDE0-E445BD5AA34C}" sibTransId="{209BF0F1-C40F-4A4B-BA81-414BBE443C37}"/>
    <dgm:cxn modelId="{2608580A-DD84-4B8C-9187-2ED9D51708EC}" type="presOf" srcId="{B4DC0227-FDEE-48F8-BF1B-D43E1E35C54C}" destId="{2484C9A1-0F70-4190-AACF-BE0F1868C0B2}" srcOrd="1" destOrd="0" presId="urn:microsoft.com/office/officeart/2005/8/layout/orgChart1"/>
    <dgm:cxn modelId="{471ECA77-7034-4BAB-AC2E-FE321F95C690}" type="presOf" srcId="{DC766A65-3D42-4033-A28B-F8CF2001EC39}" destId="{E5B3EBBA-A46A-4BC7-8915-E69AD630C8F3}" srcOrd="0" destOrd="0" presId="urn:microsoft.com/office/officeart/2005/8/layout/orgChart1"/>
    <dgm:cxn modelId="{35577D76-8F65-4517-99BD-4490E05A41CF}" srcId="{53284DA0-BD2B-4E46-A8BA-D28CE4964289}" destId="{7071F86B-3AA8-4AAC-B793-A09C081C2474}" srcOrd="5" destOrd="0" parTransId="{09E0295B-E059-4C14-8F8C-20FEB835BE75}" sibTransId="{0717F3A1-F6FA-457F-BB21-B6781889184A}"/>
    <dgm:cxn modelId="{A0AA1B1A-98F6-48A7-91DB-B7FEC1B47758}" type="presOf" srcId="{8F2F12F6-7411-4CFC-B603-D0952B7F7A99}" destId="{1DE92008-D995-40C3-9283-3634AA00ED20}" srcOrd="1" destOrd="0" presId="urn:microsoft.com/office/officeart/2005/8/layout/orgChart1"/>
    <dgm:cxn modelId="{18713627-E73C-4900-9DCA-91EC22F6891C}" type="presOf" srcId="{01692A01-F6AB-4EB1-B51C-E687C999891B}" destId="{D0180CEE-E7A9-439A-924E-5977A05A58E6}" srcOrd="0" destOrd="0" presId="urn:microsoft.com/office/officeart/2005/8/layout/orgChart1"/>
    <dgm:cxn modelId="{B1A3CD68-6B1C-4A42-9C25-DA9F134492D2}" srcId="{53284DA0-BD2B-4E46-A8BA-D28CE4964289}" destId="{4526F1F8-675B-42B6-859F-8CE3ACC0852A}" srcOrd="1" destOrd="0" parTransId="{03016481-BDF2-488A-BAA7-18C497E4AC3E}" sibTransId="{2834BBD6-9F2E-4238-932E-D706F63D8941}"/>
    <dgm:cxn modelId="{8AAB87AD-D943-42DA-9738-0382DFAD6AFE}" type="presOf" srcId="{4FBD8DFB-E060-4306-8017-E2704EB24C1A}" destId="{3D0F7F0E-633E-45D0-B0E6-C1749979EBD6}" srcOrd="1" destOrd="0" presId="urn:microsoft.com/office/officeart/2005/8/layout/orgChart1"/>
    <dgm:cxn modelId="{6E1C7B27-A39E-47F7-9303-0BA3223A4E1F}" type="presOf" srcId="{DC766A65-3D42-4033-A28B-F8CF2001EC39}" destId="{0BAD9665-31A5-405E-A523-1298B3FE20ED}" srcOrd="1" destOrd="0" presId="urn:microsoft.com/office/officeart/2005/8/layout/orgChart1"/>
    <dgm:cxn modelId="{F7C85DF3-56C3-4CA1-850D-BF4BBE4860F5}" type="presOf" srcId="{7071F86B-3AA8-4AAC-B793-A09C081C2474}" destId="{0B387848-C24E-4AD9-AD4E-6033A3B74C98}" srcOrd="1" destOrd="0" presId="urn:microsoft.com/office/officeart/2005/8/layout/orgChart1"/>
    <dgm:cxn modelId="{1637C8F5-6B46-4716-870C-2E8B3660F793}" type="presOf" srcId="{6D12377E-28D1-4119-9E6F-F7AC5E105481}" destId="{13BBFDF5-7EEB-49FB-AAA8-CFA01449D49B}" srcOrd="0" destOrd="0" presId="urn:microsoft.com/office/officeart/2005/8/layout/orgChart1"/>
    <dgm:cxn modelId="{0A7364FA-6E78-4AA5-9EF1-4945B83F8799}" type="presOf" srcId="{8F2F12F6-7411-4CFC-B603-D0952B7F7A99}" destId="{080B32FE-8B25-49FA-A9E0-A85B6C649C70}" srcOrd="0" destOrd="0" presId="urn:microsoft.com/office/officeart/2005/8/layout/orgChart1"/>
    <dgm:cxn modelId="{FC6365EC-DD0A-470E-A855-22C17F8417D2}" srcId="{53284DA0-BD2B-4E46-A8BA-D28CE4964289}" destId="{B4DC0227-FDEE-48F8-BF1B-D43E1E35C54C}" srcOrd="6" destOrd="0" parTransId="{102D2B13-24F0-4D48-B2DD-D8A3D8FFC8CE}" sibTransId="{08F328F1-EAE7-433A-8616-96639420300D}"/>
    <dgm:cxn modelId="{002C395F-8BFD-45E8-986F-768CBE315AA8}" type="presOf" srcId="{B3D48C37-54E6-4477-A700-81D845A354DD}" destId="{36C9AA85-0F71-4F24-AA91-131534E408BB}" srcOrd="0" destOrd="0" presId="urn:microsoft.com/office/officeart/2005/8/layout/orgChart1"/>
    <dgm:cxn modelId="{7B988AE2-1906-4E2E-8F89-A40B5A84CF5B}" type="presOf" srcId="{129534DE-6F34-4590-91A6-01440D12DE8B}" destId="{8E9FE590-EED9-4EF5-BB87-564BEECBD5E8}" srcOrd="0" destOrd="0" presId="urn:microsoft.com/office/officeart/2005/8/layout/orgChart1"/>
    <dgm:cxn modelId="{F5FF9CC4-3DC0-4B00-98E9-620EF1B64C94}" type="presOf" srcId="{C2983336-C7A3-48B0-BDE0-E445BD5AA34C}" destId="{BBCD7E63-5980-46E5-984E-B627319879B8}" srcOrd="0" destOrd="0" presId="urn:microsoft.com/office/officeart/2005/8/layout/orgChart1"/>
    <dgm:cxn modelId="{E8967D29-A346-42A9-B305-D88E6CB801C8}" type="presOf" srcId="{09E0295B-E059-4C14-8F8C-20FEB835BE75}" destId="{681BE1C5-57BE-492A-8ACE-5FCF5952A38E}" srcOrd="0" destOrd="0" presId="urn:microsoft.com/office/officeart/2005/8/layout/orgChart1"/>
    <dgm:cxn modelId="{4E52E5CF-7DDE-406D-92DB-845642474A4D}" type="presOf" srcId="{102D2B13-24F0-4D48-B2DD-D8A3D8FFC8CE}" destId="{B1D51CCA-0E5D-4971-86F3-D032943DA99B}" srcOrd="0" destOrd="0" presId="urn:microsoft.com/office/officeart/2005/8/layout/orgChart1"/>
    <dgm:cxn modelId="{08F69D26-0BE6-467E-8EC6-E37EF2F7A557}" type="presOf" srcId="{4FBD8DFB-E060-4306-8017-E2704EB24C1A}" destId="{AA13869C-0DE6-40D3-B491-31AA0E23A5E3}" srcOrd="0" destOrd="0" presId="urn:microsoft.com/office/officeart/2005/8/layout/orgChart1"/>
    <dgm:cxn modelId="{5FB10412-5743-4921-946D-AC1543DCA1F8}" type="presOf" srcId="{4526F1F8-675B-42B6-859F-8CE3ACC0852A}" destId="{E6B3B97B-9C25-4ECD-93B3-3609EA25895E}" srcOrd="1" destOrd="0" presId="urn:microsoft.com/office/officeart/2005/8/layout/orgChart1"/>
    <dgm:cxn modelId="{F47504DD-AE88-4F90-8F1A-9DB3008FDC68}" type="presOf" srcId="{53284DA0-BD2B-4E46-A8BA-D28CE4964289}" destId="{63158714-422A-4088-A6AC-D672D38CAD4E}" srcOrd="0" destOrd="0" presId="urn:microsoft.com/office/officeart/2005/8/layout/orgChart1"/>
    <dgm:cxn modelId="{B3EB7C91-B40B-4460-A9E9-0D76E5FD8AA4}" srcId="{53284DA0-BD2B-4E46-A8BA-D28CE4964289}" destId="{4FBD8DFB-E060-4306-8017-E2704EB24C1A}" srcOrd="4" destOrd="0" parTransId="{6D12377E-28D1-4119-9E6F-F7AC5E105481}" sibTransId="{9FA8CBEA-877D-4BD9-ADBC-F8365BDF94BD}"/>
    <dgm:cxn modelId="{8AAC38A6-3640-4BA3-84FD-5E6C801594B8}" type="presOf" srcId="{B3D48C37-54E6-4477-A700-81D845A354DD}" destId="{DAEC2F2C-C9C6-4856-BFCB-C889665D9AAC}" srcOrd="1" destOrd="0" presId="urn:microsoft.com/office/officeart/2005/8/layout/orgChart1"/>
    <dgm:cxn modelId="{0D9741AF-5B2E-4A49-869E-9CE102F3EFAA}" type="presOf" srcId="{39B9A6DE-9EF1-4661-9F79-0A29607BBFF7}" destId="{51C25374-281E-416F-8C21-D792AC749FF0}" srcOrd="0" destOrd="0" presId="urn:microsoft.com/office/officeart/2005/8/layout/orgChart1"/>
    <dgm:cxn modelId="{012A89F9-A84C-475D-AD24-E014D9CEB5B4}" type="presOf" srcId="{4526F1F8-675B-42B6-859F-8CE3ACC0852A}" destId="{1D26199D-A0C3-4059-8001-72AB117AB210}" srcOrd="0" destOrd="0" presId="urn:microsoft.com/office/officeart/2005/8/layout/orgChart1"/>
    <dgm:cxn modelId="{35E32373-99C0-4D12-82C2-2FC641B1C671}" type="presOf" srcId="{53284DA0-BD2B-4E46-A8BA-D28CE4964289}" destId="{395D1CF6-FDBE-480C-A485-5E9B25D972E6}" srcOrd="1" destOrd="0" presId="urn:microsoft.com/office/officeart/2005/8/layout/orgChart1"/>
    <dgm:cxn modelId="{5D843C69-21DD-45AA-8A3C-0575697063A0}" type="presOf" srcId="{B4DC0227-FDEE-48F8-BF1B-D43E1E35C54C}" destId="{467081F2-70B7-4CAF-AB13-71A4CEFFCDF9}" srcOrd="0" destOrd="0" presId="urn:microsoft.com/office/officeart/2005/8/layout/orgChart1"/>
    <dgm:cxn modelId="{87ACDD76-FDF6-4A54-8A72-2B51380F9896}" srcId="{53284DA0-BD2B-4E46-A8BA-D28CE4964289}" destId="{DC766A65-3D42-4033-A28B-F8CF2001EC39}" srcOrd="3" destOrd="0" parTransId="{39B9A6DE-9EF1-4661-9F79-0A29607BBFF7}" sibTransId="{FF6A801E-72CC-4298-B0EC-9DDC1FA196C3}"/>
    <dgm:cxn modelId="{98F3ED91-F485-4495-AA97-28B6540E228A}" srcId="{01692A01-F6AB-4EB1-B51C-E687C999891B}" destId="{53284DA0-BD2B-4E46-A8BA-D28CE4964289}" srcOrd="0" destOrd="0" parTransId="{38EC6748-7440-4074-8B42-500A0740174A}" sibTransId="{94E4C4FA-2CE0-4F44-AA89-2C133BCE80E9}"/>
    <dgm:cxn modelId="{66B8C0E5-D4E9-4868-B914-61810085567E}" type="presParOf" srcId="{D0180CEE-E7A9-439A-924E-5977A05A58E6}" destId="{C99784FD-7AC5-4278-8161-410147A4FB09}" srcOrd="0" destOrd="0" presId="urn:microsoft.com/office/officeart/2005/8/layout/orgChart1"/>
    <dgm:cxn modelId="{8C664623-F943-43D3-BC7F-426955593BB4}" type="presParOf" srcId="{C99784FD-7AC5-4278-8161-410147A4FB09}" destId="{CDA4D975-48EC-4A51-BE68-E193506D9E50}" srcOrd="0" destOrd="0" presId="urn:microsoft.com/office/officeart/2005/8/layout/orgChart1"/>
    <dgm:cxn modelId="{3BED6E0D-47C0-4FCF-BE00-F4432B9C5380}" type="presParOf" srcId="{CDA4D975-48EC-4A51-BE68-E193506D9E50}" destId="{63158714-422A-4088-A6AC-D672D38CAD4E}" srcOrd="0" destOrd="0" presId="urn:microsoft.com/office/officeart/2005/8/layout/orgChart1"/>
    <dgm:cxn modelId="{C883A357-9F2D-49E3-AFD7-09EAE962CA5B}" type="presParOf" srcId="{CDA4D975-48EC-4A51-BE68-E193506D9E50}" destId="{395D1CF6-FDBE-480C-A485-5E9B25D972E6}" srcOrd="1" destOrd="0" presId="urn:microsoft.com/office/officeart/2005/8/layout/orgChart1"/>
    <dgm:cxn modelId="{39E8BC0B-B5C7-47C4-BBD9-42D5383AECDC}" type="presParOf" srcId="{C99784FD-7AC5-4278-8161-410147A4FB09}" destId="{82B2F0D0-CC35-4E74-8510-138797BDA80B}" srcOrd="1" destOrd="0" presId="urn:microsoft.com/office/officeart/2005/8/layout/orgChart1"/>
    <dgm:cxn modelId="{DB1A4BBA-A5C3-43B3-B472-209F986AE562}" type="presParOf" srcId="{82B2F0D0-CC35-4E74-8510-138797BDA80B}" destId="{BBCD7E63-5980-46E5-984E-B627319879B8}" srcOrd="0" destOrd="0" presId="urn:microsoft.com/office/officeart/2005/8/layout/orgChart1"/>
    <dgm:cxn modelId="{A54C843E-0F74-417F-BC73-5F06565069EC}" type="presParOf" srcId="{82B2F0D0-CC35-4E74-8510-138797BDA80B}" destId="{E8CD3DD5-51C7-4EB8-9931-CDCCCB5DD83E}" srcOrd="1" destOrd="0" presId="urn:microsoft.com/office/officeart/2005/8/layout/orgChart1"/>
    <dgm:cxn modelId="{7116B674-E872-4FDC-B83C-01B31F4BEEFE}" type="presParOf" srcId="{E8CD3DD5-51C7-4EB8-9931-CDCCCB5DD83E}" destId="{1C5FFADC-4294-44E8-941B-C0215725B2C7}" srcOrd="0" destOrd="0" presId="urn:microsoft.com/office/officeart/2005/8/layout/orgChart1"/>
    <dgm:cxn modelId="{D2574658-CEC9-4B31-B5AD-8B847D8CE40C}" type="presParOf" srcId="{1C5FFADC-4294-44E8-941B-C0215725B2C7}" destId="{36C9AA85-0F71-4F24-AA91-131534E408BB}" srcOrd="0" destOrd="0" presId="urn:microsoft.com/office/officeart/2005/8/layout/orgChart1"/>
    <dgm:cxn modelId="{72D6F0B0-BC34-439B-AEF4-CF3B9EE7A999}" type="presParOf" srcId="{1C5FFADC-4294-44E8-941B-C0215725B2C7}" destId="{DAEC2F2C-C9C6-4856-BFCB-C889665D9AAC}" srcOrd="1" destOrd="0" presId="urn:microsoft.com/office/officeart/2005/8/layout/orgChart1"/>
    <dgm:cxn modelId="{92DA7DBC-1F51-426E-A670-6ABC342AA411}" type="presParOf" srcId="{E8CD3DD5-51C7-4EB8-9931-CDCCCB5DD83E}" destId="{523FE2B8-C06D-43DF-88E1-7AAC238F0137}" srcOrd="1" destOrd="0" presId="urn:microsoft.com/office/officeart/2005/8/layout/orgChart1"/>
    <dgm:cxn modelId="{12A0D3CF-1942-47DA-A5FF-456CB31B8F77}" type="presParOf" srcId="{E8CD3DD5-51C7-4EB8-9931-CDCCCB5DD83E}" destId="{B3B69395-AACD-4A2B-A836-24B8C2A646E8}" srcOrd="2" destOrd="0" presId="urn:microsoft.com/office/officeart/2005/8/layout/orgChart1"/>
    <dgm:cxn modelId="{69CC9EB0-53E3-4F3A-BD34-10843E89C5FE}" type="presParOf" srcId="{82B2F0D0-CC35-4E74-8510-138797BDA80B}" destId="{47C0CADB-7133-4569-9B27-A93C218865D8}" srcOrd="2" destOrd="0" presId="urn:microsoft.com/office/officeart/2005/8/layout/orgChart1"/>
    <dgm:cxn modelId="{E4654403-5D46-4720-B1EC-445E65749894}" type="presParOf" srcId="{82B2F0D0-CC35-4E74-8510-138797BDA80B}" destId="{EB95B4C3-CBBC-4241-A23B-9FB55D98E8FC}" srcOrd="3" destOrd="0" presId="urn:microsoft.com/office/officeart/2005/8/layout/orgChart1"/>
    <dgm:cxn modelId="{B753BA37-0DC3-4A9C-B7A0-CB9AF6745240}" type="presParOf" srcId="{EB95B4C3-CBBC-4241-A23B-9FB55D98E8FC}" destId="{A456124B-4C78-4991-9E68-B13F43348A74}" srcOrd="0" destOrd="0" presId="urn:microsoft.com/office/officeart/2005/8/layout/orgChart1"/>
    <dgm:cxn modelId="{7405EE90-CF50-4DDB-95F0-6148CFB32FC5}" type="presParOf" srcId="{A456124B-4C78-4991-9E68-B13F43348A74}" destId="{1D26199D-A0C3-4059-8001-72AB117AB210}" srcOrd="0" destOrd="0" presId="urn:microsoft.com/office/officeart/2005/8/layout/orgChart1"/>
    <dgm:cxn modelId="{2CE6F389-1CEC-4BB9-8DED-7909BFB6C253}" type="presParOf" srcId="{A456124B-4C78-4991-9E68-B13F43348A74}" destId="{E6B3B97B-9C25-4ECD-93B3-3609EA25895E}" srcOrd="1" destOrd="0" presId="urn:microsoft.com/office/officeart/2005/8/layout/orgChart1"/>
    <dgm:cxn modelId="{FC411537-5701-4E0E-AD3B-B00EC590D163}" type="presParOf" srcId="{EB95B4C3-CBBC-4241-A23B-9FB55D98E8FC}" destId="{113EED1C-E46B-4F18-A9BA-F7DAEABC6C4A}" srcOrd="1" destOrd="0" presId="urn:microsoft.com/office/officeart/2005/8/layout/orgChart1"/>
    <dgm:cxn modelId="{15A8B748-E8FE-41F8-866B-781B22B8FDFD}" type="presParOf" srcId="{EB95B4C3-CBBC-4241-A23B-9FB55D98E8FC}" destId="{C08CDC56-9B64-4E22-9CF5-885676663F6F}" srcOrd="2" destOrd="0" presId="urn:microsoft.com/office/officeart/2005/8/layout/orgChart1"/>
    <dgm:cxn modelId="{4FBABE99-C033-4D1A-A4CF-AA9108395449}" type="presParOf" srcId="{82B2F0D0-CC35-4E74-8510-138797BDA80B}" destId="{8E9FE590-EED9-4EF5-BB87-564BEECBD5E8}" srcOrd="4" destOrd="0" presId="urn:microsoft.com/office/officeart/2005/8/layout/orgChart1"/>
    <dgm:cxn modelId="{5842BBC1-59C5-467B-A7D7-C5A33D45F194}" type="presParOf" srcId="{82B2F0D0-CC35-4E74-8510-138797BDA80B}" destId="{1FAADA61-6A96-40DF-BF5D-C5BAD2FFD8AD}" srcOrd="5" destOrd="0" presId="urn:microsoft.com/office/officeart/2005/8/layout/orgChart1"/>
    <dgm:cxn modelId="{101EA4F9-DC82-4658-92B5-CBCC8B80DB68}" type="presParOf" srcId="{1FAADA61-6A96-40DF-BF5D-C5BAD2FFD8AD}" destId="{CE66489B-1F6A-4719-93C0-C39A46D82D4F}" srcOrd="0" destOrd="0" presId="urn:microsoft.com/office/officeart/2005/8/layout/orgChart1"/>
    <dgm:cxn modelId="{90C5FC6B-8B96-46B4-901C-C3508793D176}" type="presParOf" srcId="{CE66489B-1F6A-4719-93C0-C39A46D82D4F}" destId="{080B32FE-8B25-49FA-A9E0-A85B6C649C70}" srcOrd="0" destOrd="0" presId="urn:microsoft.com/office/officeart/2005/8/layout/orgChart1"/>
    <dgm:cxn modelId="{2EA2FB6A-FCF9-4343-8D1E-87D1A320109E}" type="presParOf" srcId="{CE66489B-1F6A-4719-93C0-C39A46D82D4F}" destId="{1DE92008-D995-40C3-9283-3634AA00ED20}" srcOrd="1" destOrd="0" presId="urn:microsoft.com/office/officeart/2005/8/layout/orgChart1"/>
    <dgm:cxn modelId="{5C39C5D6-2AF4-45C0-9B5C-29EE2EBFD4B4}" type="presParOf" srcId="{1FAADA61-6A96-40DF-BF5D-C5BAD2FFD8AD}" destId="{0F6F1425-EC82-4A74-8A5A-509A153F83CF}" srcOrd="1" destOrd="0" presId="urn:microsoft.com/office/officeart/2005/8/layout/orgChart1"/>
    <dgm:cxn modelId="{C921D350-A2E0-46AF-BBAE-2784A9886ABF}" type="presParOf" srcId="{1FAADA61-6A96-40DF-BF5D-C5BAD2FFD8AD}" destId="{71776244-DB39-45D1-A58B-8933841D0806}" srcOrd="2" destOrd="0" presId="urn:microsoft.com/office/officeart/2005/8/layout/orgChart1"/>
    <dgm:cxn modelId="{EE987C10-5212-45E6-B5FF-A1AEEDC2CF15}" type="presParOf" srcId="{82B2F0D0-CC35-4E74-8510-138797BDA80B}" destId="{51C25374-281E-416F-8C21-D792AC749FF0}" srcOrd="6" destOrd="0" presId="urn:microsoft.com/office/officeart/2005/8/layout/orgChart1"/>
    <dgm:cxn modelId="{9B572009-233C-459A-A90A-8FFCBA78AAC3}" type="presParOf" srcId="{82B2F0D0-CC35-4E74-8510-138797BDA80B}" destId="{41D7BC3C-FBC5-4B90-A583-B0B3FAE655B8}" srcOrd="7" destOrd="0" presId="urn:microsoft.com/office/officeart/2005/8/layout/orgChart1"/>
    <dgm:cxn modelId="{E493A0D8-8FB8-4156-A50D-65DEF3662B52}" type="presParOf" srcId="{41D7BC3C-FBC5-4B90-A583-B0B3FAE655B8}" destId="{FB6AD461-5C09-4F39-8346-63C91D88DDB6}" srcOrd="0" destOrd="0" presId="urn:microsoft.com/office/officeart/2005/8/layout/orgChart1"/>
    <dgm:cxn modelId="{1CE2D691-E11B-4D53-8FD8-F7AAFF9646FA}" type="presParOf" srcId="{FB6AD461-5C09-4F39-8346-63C91D88DDB6}" destId="{E5B3EBBA-A46A-4BC7-8915-E69AD630C8F3}" srcOrd="0" destOrd="0" presId="urn:microsoft.com/office/officeart/2005/8/layout/orgChart1"/>
    <dgm:cxn modelId="{A8A660F1-6E4C-4C1C-B137-27DF778E336D}" type="presParOf" srcId="{FB6AD461-5C09-4F39-8346-63C91D88DDB6}" destId="{0BAD9665-31A5-405E-A523-1298B3FE20ED}" srcOrd="1" destOrd="0" presId="urn:microsoft.com/office/officeart/2005/8/layout/orgChart1"/>
    <dgm:cxn modelId="{6185F387-A38A-4E8E-B8DB-3A03627023A0}" type="presParOf" srcId="{41D7BC3C-FBC5-4B90-A583-B0B3FAE655B8}" destId="{BF7C686D-DB24-483F-B6D5-A4B60FAD0C22}" srcOrd="1" destOrd="0" presId="urn:microsoft.com/office/officeart/2005/8/layout/orgChart1"/>
    <dgm:cxn modelId="{F67C4AB1-32D2-4D24-982A-9C27AB720CC6}" type="presParOf" srcId="{41D7BC3C-FBC5-4B90-A583-B0B3FAE655B8}" destId="{C827C263-4FE0-4E88-8E77-9773EA09903E}" srcOrd="2" destOrd="0" presId="urn:microsoft.com/office/officeart/2005/8/layout/orgChart1"/>
    <dgm:cxn modelId="{AE882614-77DD-44D2-BE8C-39B9C53F2AE1}" type="presParOf" srcId="{82B2F0D0-CC35-4E74-8510-138797BDA80B}" destId="{13BBFDF5-7EEB-49FB-AAA8-CFA01449D49B}" srcOrd="8" destOrd="0" presId="urn:microsoft.com/office/officeart/2005/8/layout/orgChart1"/>
    <dgm:cxn modelId="{54164BAE-C550-4FBC-9B4D-70762130ECEB}" type="presParOf" srcId="{82B2F0D0-CC35-4E74-8510-138797BDA80B}" destId="{07E8B483-F4BA-4260-A43C-C82CDA7AF43C}" srcOrd="9" destOrd="0" presId="urn:microsoft.com/office/officeart/2005/8/layout/orgChart1"/>
    <dgm:cxn modelId="{3B4A9A65-5BB1-42A2-8195-CA63BB3EE675}" type="presParOf" srcId="{07E8B483-F4BA-4260-A43C-C82CDA7AF43C}" destId="{86FD852A-3254-4D4F-881E-C24C4814C421}" srcOrd="0" destOrd="0" presId="urn:microsoft.com/office/officeart/2005/8/layout/orgChart1"/>
    <dgm:cxn modelId="{A68FFB45-DBA4-4080-B14C-56A5C20F56FB}" type="presParOf" srcId="{86FD852A-3254-4D4F-881E-C24C4814C421}" destId="{AA13869C-0DE6-40D3-B491-31AA0E23A5E3}" srcOrd="0" destOrd="0" presId="urn:microsoft.com/office/officeart/2005/8/layout/orgChart1"/>
    <dgm:cxn modelId="{4B522495-0637-4992-9981-048E53713F4D}" type="presParOf" srcId="{86FD852A-3254-4D4F-881E-C24C4814C421}" destId="{3D0F7F0E-633E-45D0-B0E6-C1749979EBD6}" srcOrd="1" destOrd="0" presId="urn:microsoft.com/office/officeart/2005/8/layout/orgChart1"/>
    <dgm:cxn modelId="{876DFFD9-AD37-4C49-B520-118814860A2D}" type="presParOf" srcId="{07E8B483-F4BA-4260-A43C-C82CDA7AF43C}" destId="{ECA9D25C-59A8-4B53-8C32-91FDA2B99F5E}" srcOrd="1" destOrd="0" presId="urn:microsoft.com/office/officeart/2005/8/layout/orgChart1"/>
    <dgm:cxn modelId="{9BC90C24-D2F0-4C68-A4CD-E3B39BDE5ACD}" type="presParOf" srcId="{07E8B483-F4BA-4260-A43C-C82CDA7AF43C}" destId="{FC2FC806-B4D4-4299-B9F6-2A3D37EB9653}" srcOrd="2" destOrd="0" presId="urn:microsoft.com/office/officeart/2005/8/layout/orgChart1"/>
    <dgm:cxn modelId="{B93116DA-0A06-47D2-BA27-896CF782626A}" type="presParOf" srcId="{82B2F0D0-CC35-4E74-8510-138797BDA80B}" destId="{681BE1C5-57BE-492A-8ACE-5FCF5952A38E}" srcOrd="10" destOrd="0" presId="urn:microsoft.com/office/officeart/2005/8/layout/orgChart1"/>
    <dgm:cxn modelId="{B5C81BF7-C18B-4E04-84CF-327D7964471A}" type="presParOf" srcId="{82B2F0D0-CC35-4E74-8510-138797BDA80B}" destId="{F6AE1A66-8D54-45AF-9465-58BC84B39AAF}" srcOrd="11" destOrd="0" presId="urn:microsoft.com/office/officeart/2005/8/layout/orgChart1"/>
    <dgm:cxn modelId="{FDD4F7DD-9BCF-40EC-B991-D872378D23C6}" type="presParOf" srcId="{F6AE1A66-8D54-45AF-9465-58BC84B39AAF}" destId="{0E92365D-98E4-4366-9C67-97D5CD1D0E93}" srcOrd="0" destOrd="0" presId="urn:microsoft.com/office/officeart/2005/8/layout/orgChart1"/>
    <dgm:cxn modelId="{37FB5FFC-7A61-4E11-9263-779DDEFC709B}" type="presParOf" srcId="{0E92365D-98E4-4366-9C67-97D5CD1D0E93}" destId="{59931B7D-97E8-4BE7-8B64-C0AF9AC7305D}" srcOrd="0" destOrd="0" presId="urn:microsoft.com/office/officeart/2005/8/layout/orgChart1"/>
    <dgm:cxn modelId="{21D41AFE-E1CC-4FB4-A97E-FE3C94FCA574}" type="presParOf" srcId="{0E92365D-98E4-4366-9C67-97D5CD1D0E93}" destId="{0B387848-C24E-4AD9-AD4E-6033A3B74C98}" srcOrd="1" destOrd="0" presId="urn:microsoft.com/office/officeart/2005/8/layout/orgChart1"/>
    <dgm:cxn modelId="{F970446A-F35A-40D9-9E3F-72C11312D169}" type="presParOf" srcId="{F6AE1A66-8D54-45AF-9465-58BC84B39AAF}" destId="{02004541-1465-4A80-A64F-667DA1B65489}" srcOrd="1" destOrd="0" presId="urn:microsoft.com/office/officeart/2005/8/layout/orgChart1"/>
    <dgm:cxn modelId="{07B403DF-DAF6-45E4-802B-865B9E5779D9}" type="presParOf" srcId="{F6AE1A66-8D54-45AF-9465-58BC84B39AAF}" destId="{16FACD48-CD89-4085-BE0F-C83ABF6C8254}" srcOrd="2" destOrd="0" presId="urn:microsoft.com/office/officeart/2005/8/layout/orgChart1"/>
    <dgm:cxn modelId="{434F9FD1-73DC-404A-A82A-FC87238C2BDE}" type="presParOf" srcId="{82B2F0D0-CC35-4E74-8510-138797BDA80B}" destId="{B1D51CCA-0E5D-4971-86F3-D032943DA99B}" srcOrd="12" destOrd="0" presId="urn:microsoft.com/office/officeart/2005/8/layout/orgChart1"/>
    <dgm:cxn modelId="{80E4912D-543C-403E-B62F-4611A9F5645F}" type="presParOf" srcId="{82B2F0D0-CC35-4E74-8510-138797BDA80B}" destId="{8BEFA238-39AB-437A-9161-AD30D8A7C83B}" srcOrd="13" destOrd="0" presId="urn:microsoft.com/office/officeart/2005/8/layout/orgChart1"/>
    <dgm:cxn modelId="{6CCC638E-7A1D-434A-B55A-C07EC56CCF9A}" type="presParOf" srcId="{8BEFA238-39AB-437A-9161-AD30D8A7C83B}" destId="{3A2FA027-2FED-43D4-AFDF-1113661AB2D5}" srcOrd="0" destOrd="0" presId="urn:microsoft.com/office/officeart/2005/8/layout/orgChart1"/>
    <dgm:cxn modelId="{CD7482FB-024E-495A-AC61-7CB736CC8F58}" type="presParOf" srcId="{3A2FA027-2FED-43D4-AFDF-1113661AB2D5}" destId="{467081F2-70B7-4CAF-AB13-71A4CEFFCDF9}" srcOrd="0" destOrd="0" presId="urn:microsoft.com/office/officeart/2005/8/layout/orgChart1"/>
    <dgm:cxn modelId="{FD69A941-115B-45A5-9332-EFD19350F5EB}" type="presParOf" srcId="{3A2FA027-2FED-43D4-AFDF-1113661AB2D5}" destId="{2484C9A1-0F70-4190-AACF-BE0F1868C0B2}" srcOrd="1" destOrd="0" presId="urn:microsoft.com/office/officeart/2005/8/layout/orgChart1"/>
    <dgm:cxn modelId="{AF0BD150-9FB7-448E-A3FB-5760F6B14C97}" type="presParOf" srcId="{8BEFA238-39AB-437A-9161-AD30D8A7C83B}" destId="{213D83BB-F6E1-447B-BCE1-954F1A042C41}" srcOrd="1" destOrd="0" presId="urn:microsoft.com/office/officeart/2005/8/layout/orgChart1"/>
    <dgm:cxn modelId="{1F1EF3A4-6E05-4D1C-9BFE-4958DA8E4F6E}" type="presParOf" srcId="{8BEFA238-39AB-437A-9161-AD30D8A7C83B}" destId="{F2988503-212B-4469-9481-53793522CFD1}" srcOrd="2" destOrd="0" presId="urn:microsoft.com/office/officeart/2005/8/layout/orgChart1"/>
    <dgm:cxn modelId="{329C7B62-C464-4EEB-A218-A1022E4F623C}" type="presParOf" srcId="{C99784FD-7AC5-4278-8161-410147A4FB09}" destId="{55A10489-B1D3-4A68-948A-5F71559E7E0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51CCA-0E5D-4971-86F3-D032943DA99B}">
      <dsp:nvSpPr>
        <dsp:cNvPr id="0" name=""/>
        <dsp:cNvSpPr/>
      </dsp:nvSpPr>
      <dsp:spPr>
        <a:xfrm>
          <a:off x="5234618" y="1951612"/>
          <a:ext cx="4675712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4675712" y="1052220"/>
              </a:lnTo>
              <a:lnTo>
                <a:pt x="4675712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1BE1C5-57BE-492A-8ACE-5FCF5952A38E}">
      <dsp:nvSpPr>
        <dsp:cNvPr id="0" name=""/>
        <dsp:cNvSpPr/>
      </dsp:nvSpPr>
      <dsp:spPr>
        <a:xfrm>
          <a:off x="5234618" y="1951612"/>
          <a:ext cx="3130845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3130845" y="1052220"/>
              </a:lnTo>
              <a:lnTo>
                <a:pt x="3130845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BFDF5-7EEB-49FB-AAA8-CFA01449D49B}">
      <dsp:nvSpPr>
        <dsp:cNvPr id="0" name=""/>
        <dsp:cNvSpPr/>
      </dsp:nvSpPr>
      <dsp:spPr>
        <a:xfrm>
          <a:off x="5234618" y="1951612"/>
          <a:ext cx="1585978" cy="1186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2220"/>
              </a:lnTo>
              <a:lnTo>
                <a:pt x="1585978" y="1052220"/>
              </a:lnTo>
              <a:lnTo>
                <a:pt x="1585978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C25374-281E-416F-8C21-D792AC749FF0}">
      <dsp:nvSpPr>
        <dsp:cNvPr id="0" name=""/>
        <dsp:cNvSpPr/>
      </dsp:nvSpPr>
      <dsp:spPr>
        <a:xfrm>
          <a:off x="5188898" y="1951612"/>
          <a:ext cx="9144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52220"/>
              </a:lnTo>
              <a:lnTo>
                <a:pt x="86831" y="1052220"/>
              </a:lnTo>
              <a:lnTo>
                <a:pt x="86831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FE590-EED9-4EF5-BB87-564BEECBD5E8}">
      <dsp:nvSpPr>
        <dsp:cNvPr id="0" name=""/>
        <dsp:cNvSpPr/>
      </dsp:nvSpPr>
      <dsp:spPr>
        <a:xfrm>
          <a:off x="3730862" y="1951612"/>
          <a:ext cx="1503755" cy="1186279"/>
        </a:xfrm>
        <a:custGeom>
          <a:avLst/>
          <a:gdLst/>
          <a:ahLst/>
          <a:cxnLst/>
          <a:rect l="0" t="0" r="0" b="0"/>
          <a:pathLst>
            <a:path>
              <a:moveTo>
                <a:pt x="1503755" y="0"/>
              </a:moveTo>
              <a:lnTo>
                <a:pt x="1503755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0CADB-7133-4569-9B27-A93C218865D8}">
      <dsp:nvSpPr>
        <dsp:cNvPr id="0" name=""/>
        <dsp:cNvSpPr/>
      </dsp:nvSpPr>
      <dsp:spPr>
        <a:xfrm>
          <a:off x="2185995" y="1951612"/>
          <a:ext cx="3048622" cy="1186279"/>
        </a:xfrm>
        <a:custGeom>
          <a:avLst/>
          <a:gdLst/>
          <a:ahLst/>
          <a:cxnLst/>
          <a:rect l="0" t="0" r="0" b="0"/>
          <a:pathLst>
            <a:path>
              <a:moveTo>
                <a:pt x="3048622" y="0"/>
              </a:moveTo>
              <a:lnTo>
                <a:pt x="3048622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D7E63-5980-46E5-984E-B627319879B8}">
      <dsp:nvSpPr>
        <dsp:cNvPr id="0" name=""/>
        <dsp:cNvSpPr/>
      </dsp:nvSpPr>
      <dsp:spPr>
        <a:xfrm>
          <a:off x="641128" y="1951612"/>
          <a:ext cx="4593490" cy="1186279"/>
        </a:xfrm>
        <a:custGeom>
          <a:avLst/>
          <a:gdLst/>
          <a:ahLst/>
          <a:cxnLst/>
          <a:rect l="0" t="0" r="0" b="0"/>
          <a:pathLst>
            <a:path>
              <a:moveTo>
                <a:pt x="4593490" y="0"/>
              </a:moveTo>
              <a:lnTo>
                <a:pt x="4593490" y="1052220"/>
              </a:lnTo>
              <a:lnTo>
                <a:pt x="0" y="1052220"/>
              </a:lnTo>
              <a:lnTo>
                <a:pt x="0" y="1186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158714-422A-4088-A6AC-D672D38CAD4E}">
      <dsp:nvSpPr>
        <dsp:cNvPr id="0" name=""/>
        <dsp:cNvSpPr/>
      </dsp:nvSpPr>
      <dsp:spPr>
        <a:xfrm>
          <a:off x="3959138" y="1313237"/>
          <a:ext cx="2550958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رئيس مجلس الإدارة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959138" y="1313237"/>
        <a:ext cx="2550958" cy="638374"/>
      </dsp:txXfrm>
    </dsp:sp>
    <dsp:sp modelId="{36C9AA85-0F71-4F24-AA91-131534E408BB}">
      <dsp:nvSpPr>
        <dsp:cNvPr id="0" name=""/>
        <dsp:cNvSpPr/>
      </dsp:nvSpPr>
      <dsp:spPr>
        <a:xfrm>
          <a:off x="2753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بحوث</a:t>
          </a:r>
          <a:r>
            <a:rPr lang="ar-EG" sz="2200" kern="1200" dirty="0"/>
            <a:t> </a:t>
          </a:r>
          <a:r>
            <a:rPr lang="ar-EG" sz="2200" kern="1200" dirty="0">
              <a:solidFill>
                <a:schemeClr val="bg1"/>
              </a:solidFill>
            </a:rPr>
            <a:t>وتطوير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2753" y="3137891"/>
        <a:ext cx="1276749" cy="638374"/>
      </dsp:txXfrm>
    </dsp:sp>
    <dsp:sp modelId="{1D26199D-A0C3-4059-8001-72AB117AB210}">
      <dsp:nvSpPr>
        <dsp:cNvPr id="0" name=""/>
        <dsp:cNvSpPr/>
      </dsp:nvSpPr>
      <dsp:spPr>
        <a:xfrm>
          <a:off x="1547620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إنتاج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1547620" y="3137891"/>
        <a:ext cx="1276749" cy="638374"/>
      </dsp:txXfrm>
    </dsp:sp>
    <dsp:sp modelId="{080B32FE-8B25-49FA-A9E0-A85B6C649C70}">
      <dsp:nvSpPr>
        <dsp:cNvPr id="0" name=""/>
        <dsp:cNvSpPr/>
      </dsp:nvSpPr>
      <dsp:spPr>
        <a:xfrm>
          <a:off x="3092487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صيانة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3092487" y="3137891"/>
        <a:ext cx="1276749" cy="638374"/>
      </dsp:txXfrm>
    </dsp:sp>
    <dsp:sp modelId="{E5B3EBBA-A46A-4BC7-8915-E69AD630C8F3}">
      <dsp:nvSpPr>
        <dsp:cNvPr id="0" name=""/>
        <dsp:cNvSpPr/>
      </dsp:nvSpPr>
      <dsp:spPr>
        <a:xfrm>
          <a:off x="4637354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تسويق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4637354" y="3137891"/>
        <a:ext cx="1276749" cy="638374"/>
      </dsp:txXfrm>
    </dsp:sp>
    <dsp:sp modelId="{AA13869C-0DE6-40D3-B491-31AA0E23A5E3}">
      <dsp:nvSpPr>
        <dsp:cNvPr id="0" name=""/>
        <dsp:cNvSpPr/>
      </dsp:nvSpPr>
      <dsp:spPr>
        <a:xfrm>
          <a:off x="6182221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>
              <a:solidFill>
                <a:schemeClr val="bg1"/>
              </a:solidFill>
            </a:rPr>
            <a:t>موارد بشرية</a:t>
          </a:r>
          <a:endParaRPr lang="en-US" sz="2200" kern="1200">
            <a:solidFill>
              <a:schemeClr val="bg1"/>
            </a:solidFill>
          </a:endParaRPr>
        </a:p>
      </dsp:txBody>
      <dsp:txXfrm>
        <a:off x="6182221" y="3137891"/>
        <a:ext cx="1276749" cy="638374"/>
      </dsp:txXfrm>
    </dsp:sp>
    <dsp:sp modelId="{59931B7D-97E8-4BE7-8B64-C0AF9AC7305D}">
      <dsp:nvSpPr>
        <dsp:cNvPr id="0" name=""/>
        <dsp:cNvSpPr/>
      </dsp:nvSpPr>
      <dsp:spPr>
        <a:xfrm>
          <a:off x="7727088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مالية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7727088" y="3137891"/>
        <a:ext cx="1276749" cy="638374"/>
      </dsp:txXfrm>
    </dsp:sp>
    <dsp:sp modelId="{467081F2-70B7-4CAF-AB13-71A4CEFFCDF9}">
      <dsp:nvSpPr>
        <dsp:cNvPr id="0" name=""/>
        <dsp:cNvSpPr/>
      </dsp:nvSpPr>
      <dsp:spPr>
        <a:xfrm>
          <a:off x="9271956" y="3137891"/>
          <a:ext cx="1276749" cy="63837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200" kern="1200" dirty="0">
              <a:solidFill>
                <a:schemeClr val="bg1"/>
              </a:solidFill>
            </a:rPr>
            <a:t>مشتريات</a:t>
          </a:r>
          <a:endParaRPr lang="en-US" sz="2200" kern="1200" dirty="0">
            <a:solidFill>
              <a:schemeClr val="bg1"/>
            </a:solidFill>
          </a:endParaRPr>
        </a:p>
      </dsp:txBody>
      <dsp:txXfrm>
        <a:off x="9271956" y="3137891"/>
        <a:ext cx="1276749" cy="638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1A06CC-EBE5-4009-BF0E-4FC59872B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373AE94-493E-4062-8087-485E5AA104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7CFD0E-9B34-4BD2-848A-13B802C52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A5989F-2E39-4292-ABE3-5DEDAD7FC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22DE43-F1D0-4D5A-85D1-AFF21353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48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43DA62-11CC-4726-A72C-CA293D446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708D0F6-5C1B-4B2F-AF7D-61B039D10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590DE9-AF48-46F8-AE71-F047E1B4E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BCFF68-C145-4A64-962F-2679D8ECD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39B91D-62AB-46EB-A5A9-36FD8C6215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19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27910F1-DDD0-4601-AF06-BBD8B7461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2BC7BED-3EE9-4BBC-A3B6-A42CA1F00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1C02E4-E9F4-4FC2-B949-D3C9E790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D30B8B-D659-458C-9A28-3BC6CD918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E22C32E-F3EC-4445-862A-4CD354A2A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9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107084-8D24-4BCB-A83A-22D3E1836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56AD219-639F-49F7-981E-83E055A62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0C6231-7BA7-44F0-AAD8-F1506D973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C4B8EE-D144-4015-A144-863C44227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0CF6C2-D64A-4836-889D-F0499BF42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7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42EE5E-8716-4812-A4C7-6B27A60D1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630390C-0F69-4345-8221-14F92C8FB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7311E6-55D4-4F70-BA2B-5F0A014C6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6C5587-F84E-4EFE-A8DE-26E390EEA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92629F-D555-4A4F-97DC-385D7345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0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848B39-23A2-4CFE-8A7D-3A8CFF47A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5327BE-E3B3-4CDC-B566-FFAAB0243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885B88-0B25-40FA-A8FD-9350A2352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CBFAB08-E1BF-428A-BF94-C586335C8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95662FE-FD4B-4525-A8A6-E5E810F8B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E49466-5B64-41CB-B27A-D45F652B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5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494B14-17FB-44DD-AD9D-40983825A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CBE969-E70E-4272-8B71-ABEEA2819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3F14777-5AB3-4070-B69E-A29B57B93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8D6699A-4293-43EC-8704-6F3F16A37E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BFBD24B-0E66-47AF-9ABE-29BC6F453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B6AB1A31-110E-4569-AB91-59BF27B51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3F472A6-238C-4456-B9A6-EDE5B51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4F655AA-6A5B-4F53-9AA2-9C2FAD0B9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63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5D39F3-A90E-4C24-9147-9FB3D72F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0CF1E95-B8E2-4378-983A-30AB972B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BC2F47A-0EC1-408B-A3C0-182BBE4F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CFC8A74-25F6-4D30-A52D-6F9631625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90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B57C0A2-DC4E-4D9B-8BE3-0F167FA3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CC9723-81FF-49C4-89C5-B30A132DE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90E3EB5-D120-449C-9D49-66131DD7D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5DD01F-F481-4C79-8CEF-84543BBE6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BA10CC-E69A-40DA-A55F-E2E4FD88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5175767-A6AC-478F-A699-33391900FA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64B90E-5D13-4D2E-9F25-0BEA70F7F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E2B9DBE-E1E5-44D5-8C1C-C0F07E26F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2F33AD-033C-465F-A45E-33D22C5FA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08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70E9CC-8156-4EA4-B5D7-2FAAF1F2E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4AAF77D-2D94-4171-A839-3FE691D83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039C88A-7A3E-4F98-A0B5-740DF9E651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E993AC-ADFF-4249-8443-03DBF15F0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0C7090F-C673-47A1-BBD5-9CBD966A8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C2059F-769B-451E-BECF-8D418EBC3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60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DA8C790-F419-463C-9AA9-A207BD06E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F2D2BD4-4D01-4173-8FD2-538A69798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A4F2A0-6BAD-43D3-9E18-F27A52EC30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17152-77DF-4C13-9926-13CF62383A4F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16C79A-01BA-47F8-A138-AE90882F7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7172E1-AFB4-4FF1-87B4-4AB14597F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B9BAD-D235-4C74-822E-671812201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20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4EB1529A-3604-460A-91A2-87119AA7DB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94201466"/>
              </p:ext>
            </p:extLst>
          </p:nvPr>
        </p:nvGraphicFramePr>
        <p:xfrm>
          <a:off x="815788" y="690282"/>
          <a:ext cx="10551459" cy="54595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0860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wadedy</dc:creator>
  <cp:lastModifiedBy>M.A.S tech</cp:lastModifiedBy>
  <cp:revision>1</cp:revision>
  <dcterms:created xsi:type="dcterms:W3CDTF">2020-04-14T07:38:37Z</dcterms:created>
  <dcterms:modified xsi:type="dcterms:W3CDTF">2022-05-24T18:42:03Z</dcterms:modified>
</cp:coreProperties>
</file>